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3"/>
  </p:notesMasterIdLst>
  <p:sldIdLst>
    <p:sldId id="277" r:id="rId5"/>
    <p:sldId id="321" r:id="rId6"/>
    <p:sldId id="327" r:id="rId7"/>
    <p:sldId id="332" r:id="rId8"/>
    <p:sldId id="333" r:id="rId9"/>
    <p:sldId id="334" r:id="rId10"/>
    <p:sldId id="335" r:id="rId11"/>
    <p:sldId id="298" r:id="rId1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5687" autoAdjust="0"/>
  </p:normalViewPr>
  <p:slideViewPr>
    <p:cSldViewPr>
      <p:cViewPr varScale="1">
        <p:scale>
          <a:sx n="200" d="100"/>
          <a:sy n="200" d="100"/>
        </p:scale>
        <p:origin x="168" y="320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2022/12/16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0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63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8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31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2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07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0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向量乘以标量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什么是向量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B388705A-0F42-8DC1-C8F0-81C5ED404CA1}"/>
              </a:ext>
            </a:extLst>
          </p:cNvPr>
          <p:cNvSpPr/>
          <p:nvPr/>
        </p:nvSpPr>
        <p:spPr>
          <a:xfrm>
            <a:off x="895769" y="1635620"/>
            <a:ext cx="7352460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向量指的是具有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大小和方向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的量，可以表示为带箭头的线段，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箭头表示向量的方向，线段长度表示向量的大小</a:t>
            </a:r>
          </a:p>
        </p:txBody>
      </p:sp>
    </p:spTree>
    <p:extLst>
      <p:ext uri="{BB962C8B-B14F-4D97-AF65-F5344CB8AC3E}">
        <p14:creationId xmlns:p14="http://schemas.microsoft.com/office/powerpoint/2010/main" val="34774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1.2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向量表示方法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>
            <a:extLst>
              <a:ext uri="{FF2B5EF4-FFF2-40B4-BE49-F238E27FC236}">
                <a16:creationId xmlns:a16="http://schemas.microsoft.com/office/drawing/2014/main" id="{B399283E-8F2E-3B47-4B39-60A6EF1F5D09}"/>
              </a:ext>
            </a:extLst>
          </p:cNvPr>
          <p:cNvSpPr/>
          <p:nvPr/>
        </p:nvSpPr>
        <p:spPr>
          <a:xfrm>
            <a:off x="532000" y="1167964"/>
            <a:ext cx="8150738" cy="49962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代数表示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F85B20-0D5E-187C-13FF-768BC55F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10" y="1968278"/>
            <a:ext cx="5599648" cy="88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5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1.2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向量表示方法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>
            <a:extLst>
              <a:ext uri="{FF2B5EF4-FFF2-40B4-BE49-F238E27FC236}">
                <a16:creationId xmlns:a16="http://schemas.microsoft.com/office/drawing/2014/main" id="{B399283E-8F2E-3B47-4B39-60A6EF1F5D09}"/>
              </a:ext>
            </a:extLst>
          </p:cNvPr>
          <p:cNvSpPr/>
          <p:nvPr/>
        </p:nvSpPr>
        <p:spPr>
          <a:xfrm>
            <a:off x="532000" y="1167964"/>
            <a:ext cx="8150738" cy="49962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几何表示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C47F7C-7FA7-793D-D3FC-1C47E7FC9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511" y="1692041"/>
            <a:ext cx="44069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97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1.2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向量表示方法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>
            <a:extLst>
              <a:ext uri="{FF2B5EF4-FFF2-40B4-BE49-F238E27FC236}">
                <a16:creationId xmlns:a16="http://schemas.microsoft.com/office/drawing/2014/main" id="{B399283E-8F2E-3B47-4B39-60A6EF1F5D09}"/>
              </a:ext>
            </a:extLst>
          </p:cNvPr>
          <p:cNvSpPr/>
          <p:nvPr/>
        </p:nvSpPr>
        <p:spPr>
          <a:xfrm>
            <a:off x="532000" y="1167964"/>
            <a:ext cx="8150738" cy="49962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矩阵（行列式）表示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99F577-ED1C-836F-D85D-7EE4E21B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00" y="2150764"/>
            <a:ext cx="1512210" cy="10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EF41894-17D6-DE80-784D-725134260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100" y="2081927"/>
            <a:ext cx="11430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1.2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向量乘以标量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7129F9AF-4C56-1F5E-7792-6481F63C6E4D}"/>
              </a:ext>
            </a:extLst>
          </p:cNvPr>
          <p:cNvSpPr/>
          <p:nvPr/>
        </p:nvSpPr>
        <p:spPr>
          <a:xfrm>
            <a:off x="895769" y="1263260"/>
            <a:ext cx="7420751" cy="13234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产生相同类型的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新向量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，原始向量的每个元素乘以数字（标量）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如：向量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 = [0,1,2,3]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，乘以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 = 2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最终得到的结果是向量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的每一项分别和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相乘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[0,2,4,6]</a:t>
            </a:r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74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1.2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向量乘以标量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7129F9AF-4C56-1F5E-7792-6481F63C6E4D}"/>
              </a:ext>
            </a:extLst>
          </p:cNvPr>
          <p:cNvSpPr/>
          <p:nvPr/>
        </p:nvSpPr>
        <p:spPr>
          <a:xfrm>
            <a:off x="1187530" y="1602254"/>
            <a:ext cx="7132711" cy="1938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此计算是符合结合律和分配律的。如：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k(ab) = (ka)b = 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kab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k(a + b) = ka + kb</a:t>
            </a:r>
          </a:p>
        </p:txBody>
      </p:sp>
    </p:spTree>
    <p:extLst>
      <p:ext uri="{BB962C8B-B14F-4D97-AF65-F5344CB8AC3E}">
        <p14:creationId xmlns:p14="http://schemas.microsoft.com/office/powerpoint/2010/main" val="167330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0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500</TotalTime>
  <Words>172</Words>
  <Application>Microsoft Macintosh PowerPoint</Application>
  <PresentationFormat>全屏显示(16:9)</PresentationFormat>
  <Paragraphs>29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148</cp:revision>
  <dcterms:created xsi:type="dcterms:W3CDTF">2016-04-25T01:54:00Z</dcterms:created>
  <dcterms:modified xsi:type="dcterms:W3CDTF">2022-12-16T09:24:00Z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