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321" r:id="rId6"/>
    <p:sldId id="336" r:id="rId7"/>
    <p:sldId id="337" r:id="rId8"/>
    <p:sldId id="298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5687" autoAdjust="0"/>
  </p:normalViewPr>
  <p:slideViewPr>
    <p:cSldViewPr>
      <p:cViewPr varScale="1">
        <p:scale>
          <a:sx n="159" d="100"/>
          <a:sy n="159" d="100"/>
        </p:scale>
        <p:origin x="176" y="37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1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6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向量长度计算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二维向量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AEC98-C524-B188-9A0A-3CEEBF95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7" y="1131550"/>
            <a:ext cx="4219782" cy="36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A04799-234F-D150-A755-17C56A86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30" y="2355720"/>
            <a:ext cx="2679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86667C8B-9C32-CC43-CBF0-14AD23EC74BA}"/>
              </a:ext>
            </a:extLst>
          </p:cNvPr>
          <p:cNvSpPr/>
          <p:nvPr/>
        </p:nvSpPr>
        <p:spPr>
          <a:xfrm>
            <a:off x="4595181" y="2751499"/>
            <a:ext cx="720100" cy="216030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维向量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86667C8B-9C32-CC43-CBF0-14AD23EC74BA}"/>
              </a:ext>
            </a:extLst>
          </p:cNvPr>
          <p:cNvSpPr/>
          <p:nvPr/>
        </p:nvSpPr>
        <p:spPr>
          <a:xfrm>
            <a:off x="4595181" y="2751499"/>
            <a:ext cx="720100" cy="216030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23020B-A705-F605-FA9B-7D43D2F1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466574"/>
            <a:ext cx="3522377" cy="278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0A0B73-F368-B17F-DD8A-48F95783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73" y="2427378"/>
            <a:ext cx="2524623" cy="7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8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维向量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86667C8B-9C32-CC43-CBF0-14AD23EC74BA}"/>
              </a:ext>
            </a:extLst>
          </p:cNvPr>
          <p:cNvSpPr/>
          <p:nvPr/>
        </p:nvSpPr>
        <p:spPr>
          <a:xfrm>
            <a:off x="3984326" y="2469351"/>
            <a:ext cx="720100" cy="216030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23029A-E440-30CE-7391-C59CB7EB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1275570"/>
            <a:ext cx="2705100" cy="213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DEC84F-0F0A-5F74-F882-629E5981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258" y="1705406"/>
            <a:ext cx="1841229" cy="553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B53785-4F51-B9B5-34A8-4F29B079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969" y="2354640"/>
            <a:ext cx="2230641" cy="541727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194E206-3287-4BBF-D580-0E1E48863D4B}"/>
              </a:ext>
            </a:extLst>
          </p:cNvPr>
          <p:cNvSpPr/>
          <p:nvPr/>
        </p:nvSpPr>
        <p:spPr>
          <a:xfrm rot="5400000">
            <a:off x="6443545" y="3003096"/>
            <a:ext cx="395483" cy="182026"/>
          </a:xfrm>
          <a:prstGeom prst="right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60BAB1-54DD-9E5B-04D3-860B37AE2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969" y="3321022"/>
            <a:ext cx="2294614" cy="5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528</TotalTime>
  <Words>18</Words>
  <Application>Microsoft Macintosh PowerPoint</Application>
  <PresentationFormat>全屏显示(16:9)</PresentationFormat>
  <Paragraphs>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155</cp:revision>
  <dcterms:created xsi:type="dcterms:W3CDTF">2016-04-25T01:54:00Z</dcterms:created>
  <dcterms:modified xsi:type="dcterms:W3CDTF">2023-01-12T02:31:29Z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