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21" r:id="rId6"/>
    <p:sldId id="322" r:id="rId7"/>
    <p:sldId id="298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5687" autoAdjust="0"/>
  </p:normalViewPr>
  <p:slideViewPr>
    <p:cSldViewPr>
      <p:cViewPr varScale="1">
        <p:scale>
          <a:sx n="171" d="100"/>
          <a:sy n="171" d="100"/>
        </p:scale>
        <p:origin x="1024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两个向量的距离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distance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C23F12-DA75-A611-F648-CE5AAC6E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25" y="1290303"/>
            <a:ext cx="2082800" cy="381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280458-10D5-5773-C416-4AECF054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5" y="2079829"/>
            <a:ext cx="2324100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5AD3B8-9EBE-5DCE-B15E-A4ED29274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25" y="2873171"/>
            <a:ext cx="2387600" cy="180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7C0F38-A5B7-AFB8-5FAD-2E0347647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60" y="1596821"/>
            <a:ext cx="3429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distance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EDCE3-342B-B5BD-2FAD-9CEC21B7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14" y="1707630"/>
            <a:ext cx="4856290" cy="22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510</TotalTime>
  <Words>14</Words>
  <Application>Microsoft Macintosh PowerPoint</Application>
  <PresentationFormat>全屏显示(16:9)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152</cp:revision>
  <dcterms:created xsi:type="dcterms:W3CDTF">2016-04-25T01:54:00Z</dcterms:created>
  <dcterms:modified xsi:type="dcterms:W3CDTF">2023-01-14T03:15:42Z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