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9"/>
  </p:notesMasterIdLst>
  <p:sldIdLst>
    <p:sldId id="277" r:id="rId5"/>
    <p:sldId id="323" r:id="rId6"/>
    <p:sldId id="321" r:id="rId7"/>
    <p:sldId id="298" r:id="rId8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5">
          <p15:clr>
            <a:srgbClr val="A4A3A4"/>
          </p15:clr>
        </p15:guide>
        <p15:guide id="2" pos="2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34" autoAdjust="0"/>
    <p:restoredTop sz="95687" autoAdjust="0"/>
  </p:normalViewPr>
  <p:slideViewPr>
    <p:cSldViewPr>
      <p:cViewPr varScale="1">
        <p:scale>
          <a:sx n="171" d="100"/>
          <a:sy n="171" d="100"/>
        </p:scale>
        <p:origin x="1024" y="168"/>
      </p:cViewPr>
      <p:guideLst>
        <p:guide orient="horz" pos="1565"/>
        <p:guide pos="2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2023/1/14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116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205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0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998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归一化</a:t>
            </a:r>
            <a:endParaRPr lang="en-US" altLang="zh-CN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/>
          <p:nvPr/>
        </p:nvSpPr>
        <p:spPr>
          <a:xfrm>
            <a:off x="1772511" y="327259"/>
            <a:ext cx="559897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r>
              <a:rPr lang="en-US" altLang="zh-CN" sz="3000" b="1" u="none" strike="noStrike" kern="0" cap="none" spc="0" baseline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1.1 </a:t>
            </a:r>
            <a:r>
              <a:rPr lang="zh-CN" altLang="en-US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归一化的实现</a:t>
            </a:r>
            <a:endParaRPr lang="en-US" altLang="zh-CN" sz="3000" b="1" kern="0" dirty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BEE2122-9863-A0EC-313C-2733531BC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00" y="1419590"/>
            <a:ext cx="4902511" cy="308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591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/>
          <p:nvPr/>
        </p:nvSpPr>
        <p:spPr>
          <a:xfrm>
            <a:off x="1772511" y="327259"/>
            <a:ext cx="559897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r>
              <a:rPr lang="en-US" altLang="zh-CN" sz="3000" b="1" u="none" strike="noStrike" kern="0" cap="none" spc="0" baseline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1.1 </a:t>
            </a:r>
            <a:r>
              <a:rPr lang="zh-CN" altLang="en-US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归一化的作用</a:t>
            </a:r>
            <a:endParaRPr lang="en-US" altLang="zh-CN" sz="3000" b="1" kern="0" dirty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B388705A-0F42-8DC1-C8F0-81C5ED404CA1}"/>
              </a:ext>
            </a:extLst>
          </p:cNvPr>
          <p:cNvSpPr/>
          <p:nvPr/>
        </p:nvSpPr>
        <p:spPr>
          <a:xfrm>
            <a:off x="827480" y="1851650"/>
            <a:ext cx="7352460" cy="163121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向量归一化法主要是为了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数据处理方便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提出来的，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把数据映射到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～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范围之内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处理，更加便捷快速。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课程里主要是把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数据处理到（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）之间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的小数</a:t>
            </a:r>
          </a:p>
          <a:p>
            <a:endParaRPr lang="zh-CN" altLang="en-US" sz="20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746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948090" y="2294859"/>
            <a:ext cx="124745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~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514</TotalTime>
  <Words>66</Words>
  <Application>Microsoft Macintosh PowerPoint</Application>
  <PresentationFormat>全屏显示(16:9)</PresentationFormat>
  <Paragraphs>10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微软雅黑</vt:lpstr>
      <vt:lpstr>Meiryo</vt:lpstr>
      <vt:lpstr>Arial</vt:lpstr>
      <vt:lpstr>Calibri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1993625602@qq.com</cp:lastModifiedBy>
  <cp:revision>156</cp:revision>
  <dcterms:created xsi:type="dcterms:W3CDTF">2016-04-25T01:54:00Z</dcterms:created>
  <dcterms:modified xsi:type="dcterms:W3CDTF">2023-01-14T03:21:07Z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