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77" r:id="rId5"/>
    <p:sldId id="321" r:id="rId6"/>
    <p:sldId id="337" r:id="rId7"/>
    <p:sldId id="327" r:id="rId8"/>
    <p:sldId id="336" r:id="rId9"/>
    <p:sldId id="29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5687" autoAdjust="0"/>
  </p:normalViewPr>
  <p:slideViewPr>
    <p:cSldViewPr>
      <p:cViewPr varScale="1">
        <p:scale>
          <a:sx n="171" d="100"/>
          <a:sy n="171" d="100"/>
        </p:scale>
        <p:origin x="1024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8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6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6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93312" y="1732893"/>
            <a:ext cx="2709365" cy="56385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叉积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叉积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1043510" y="1563610"/>
            <a:ext cx="7352460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叉积，数学中又称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外积、向量积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，物理中称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矢积、叉乘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，是一种在 向量空间 中向量的 二元运算 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 点积 不同，它的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运算结果是一个向量而不是一个 标量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两个向量的叉积与这两个向量和垂直。</a:t>
            </a:r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应用场景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509E7D-3C12-27FC-0AEA-F1EE0F070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69" y="1172363"/>
            <a:ext cx="6906461" cy="364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几何意义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55262A96-0A2D-1512-119D-D99008446C36}"/>
              </a:ext>
            </a:extLst>
          </p:cNvPr>
          <p:cNvSpPr/>
          <p:nvPr/>
        </p:nvSpPr>
        <p:spPr>
          <a:xfrm>
            <a:off x="611450" y="1501468"/>
            <a:ext cx="8115726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在物理学光学和计算机图形学中，叉积一般被用于求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物体光照相关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求解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光照的核心在于求出物体表面法线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，而叉积运算保证了只要已知物体表面的两个非平行矢量（或者不在同一直线的三个点），就可依靠叉积求得法线。</a:t>
            </a:r>
          </a:p>
          <a:p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0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1.4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计算规则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B399283E-8F2E-3B47-4B39-60A6EF1F5D09}"/>
              </a:ext>
            </a:extLst>
          </p:cNvPr>
          <p:cNvSpPr/>
          <p:nvPr/>
        </p:nvSpPr>
        <p:spPr>
          <a:xfrm>
            <a:off x="611450" y="1563642"/>
            <a:ext cx="8150738" cy="4995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叉积符合的交换律是反交换律。即 </a:t>
            </a:r>
            <a:r>
              <a:rPr lang="en-US" alt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 * b = -b * 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BC693-E8B7-11F1-0AA8-E2612FF91B87}"/>
              </a:ext>
            </a:extLst>
          </p:cNvPr>
          <p:cNvSpPr txBox="1"/>
          <p:nvPr/>
        </p:nvSpPr>
        <p:spPr>
          <a:xfrm>
            <a:off x="1403560" y="2383386"/>
            <a:ext cx="6840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所以在使用的时候需要注意顺序。顺序不同，得到的结果可能会不相同</a:t>
            </a:r>
          </a:p>
        </p:txBody>
      </p:sp>
    </p:spTree>
    <p:extLst>
      <p:ext uri="{BB962C8B-B14F-4D97-AF65-F5344CB8AC3E}">
        <p14:creationId xmlns:p14="http://schemas.microsoft.com/office/powerpoint/2010/main" val="477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515</TotalTime>
  <Words>198</Words>
  <Application>Microsoft Macintosh PowerPoint</Application>
  <PresentationFormat>全屏显示(16:9)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182</cp:revision>
  <dcterms:created xsi:type="dcterms:W3CDTF">2016-04-25T01:54:00Z</dcterms:created>
  <dcterms:modified xsi:type="dcterms:W3CDTF">2023-01-14T04:15:08Z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