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77" r:id="rId5"/>
    <p:sldId id="321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298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6" autoAdjust="0"/>
    <p:restoredTop sz="95687" autoAdjust="0"/>
  </p:normalViewPr>
  <p:slideViewPr>
    <p:cSldViewPr>
      <p:cViewPr varScale="1">
        <p:scale>
          <a:sx n="209" d="100"/>
          <a:sy n="209" d="100"/>
        </p:scale>
        <p:origin x="1136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2023/1/14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5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5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8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2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6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%E7%AB%AF%E5%88%B0%E7%AB%AF&amp;spm=1001.2101.3001.7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93312" y="1732893"/>
            <a:ext cx="2709365" cy="56385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向量运算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向量加法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971500" y="1275570"/>
            <a:ext cx="7352460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向量之和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可以看成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端到端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相连，从第一箭头的尾部 开始到 第二个箭头的头部结束，形成的新箭头（绿色）是前两个向量的和。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32334A-C9D4-ACEB-070D-D251FF1A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1" y="2507710"/>
            <a:ext cx="7452400" cy="202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向量加法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数学表示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1008950" y="1419590"/>
            <a:ext cx="73524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通过将相应坐标相加，得出向量之和：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B0E9C6-8C32-55DE-03B8-B1A10E77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50" y="2211700"/>
            <a:ext cx="60833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1.1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向量加法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平行四边形表示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B388705A-0F42-8DC1-C8F0-81C5ED404CA1}"/>
              </a:ext>
            </a:extLst>
          </p:cNvPr>
          <p:cNvSpPr/>
          <p:nvPr/>
        </p:nvSpPr>
        <p:spPr>
          <a:xfrm>
            <a:off x="1008950" y="1419590"/>
            <a:ext cx="735246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将所有向量移动到原点位置，可以用下图来表示向量加法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E811FB-C346-8528-C624-B07D8946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30" y="1819700"/>
            <a:ext cx="36322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向量减法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几何表示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D2AE60-BF7B-2984-C8CB-D936B4064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5750"/>
            <a:ext cx="85344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7A5C6D-57E1-3227-B1B5-56D68927C28D}"/>
              </a:ext>
            </a:extLst>
          </p:cNvPr>
          <p:cNvSpPr txBox="1"/>
          <p:nvPr/>
        </p:nvSpPr>
        <p:spPr>
          <a:xfrm>
            <a:off x="1619590" y="388773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箭头指向减数部分，原因如下：</a:t>
            </a:r>
          </a:p>
        </p:txBody>
      </p:sp>
    </p:spTree>
    <p:extLst>
      <p:ext uri="{BB962C8B-B14F-4D97-AF65-F5344CB8AC3E}">
        <p14:creationId xmlns:p14="http://schemas.microsoft.com/office/powerpoint/2010/main" val="2459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向量减法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说明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063DD4-515E-C3C1-CB47-D6AB151D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49" y="1419590"/>
            <a:ext cx="7302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向量减法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数字表示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D8F5BE-9F7C-97FF-2DCA-0533F1C0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689100"/>
            <a:ext cx="65659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1.2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向量减法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平行四边形表示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0A429DE-53C3-A1B4-6C6E-12E57D0F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80" y="881257"/>
            <a:ext cx="344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12361D3-530A-0CCA-2CA0-0C3C09F127E5}"/>
              </a:ext>
            </a:extLst>
          </p:cNvPr>
          <p:cNvSpPr txBox="1"/>
          <p:nvPr/>
        </p:nvSpPr>
        <p:spPr>
          <a:xfrm>
            <a:off x="282574" y="3651900"/>
            <a:ext cx="85788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这里是使用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向量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 -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向量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如果要表示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向量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 -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向量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。则需要吧绿色向量的箭头倒转</a:t>
            </a:r>
          </a:p>
        </p:txBody>
      </p:sp>
    </p:spTree>
    <p:extLst>
      <p:ext uri="{BB962C8B-B14F-4D97-AF65-F5344CB8AC3E}">
        <p14:creationId xmlns:p14="http://schemas.microsoft.com/office/powerpoint/2010/main" val="281169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/>
          <p:nvPr/>
        </p:nvSpPr>
        <p:spPr>
          <a:xfrm>
            <a:off x="1772511" y="327259"/>
            <a:ext cx="55989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1.3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向量乘法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">
            <a:extLst>
              <a:ext uri="{FF2B5EF4-FFF2-40B4-BE49-F238E27FC236}">
                <a16:creationId xmlns:a16="http://schemas.microsoft.com/office/drawing/2014/main" id="{CC9C2EDA-11CE-DB82-C009-ECFA87B0F380}"/>
              </a:ext>
            </a:extLst>
          </p:cNvPr>
          <p:cNvSpPr/>
          <p:nvPr/>
        </p:nvSpPr>
        <p:spPr>
          <a:xfrm>
            <a:off x="4283961" y="3075819"/>
            <a:ext cx="4392610" cy="1799223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9BFF5BEE-D37D-23CC-AED3-7AF499AEA19F}"/>
              </a:ext>
            </a:extLst>
          </p:cNvPr>
          <p:cNvSpPr/>
          <p:nvPr/>
        </p:nvSpPr>
        <p:spPr>
          <a:xfrm>
            <a:off x="368408" y="3773459"/>
            <a:ext cx="2542268" cy="403943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向量乘以向量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9" name="直线连接线">
            <a:extLst>
              <a:ext uri="{FF2B5EF4-FFF2-40B4-BE49-F238E27FC236}">
                <a16:creationId xmlns:a16="http://schemas.microsoft.com/office/drawing/2014/main" id="{1D8C80D8-A27F-7EC1-1107-03944AF747B2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910676" y="3975431"/>
            <a:ext cx="1373285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FCEE5801-DDE5-C3BA-52EE-0D5F68F40362}"/>
              </a:ext>
            </a:extLst>
          </p:cNvPr>
          <p:cNvSpPr/>
          <p:nvPr/>
        </p:nvSpPr>
        <p:spPr>
          <a:xfrm>
            <a:off x="4571822" y="3351268"/>
            <a:ext cx="3789304" cy="5948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数量积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点积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E212FE0E-4B14-638B-A888-52F6182D1344}"/>
              </a:ext>
            </a:extLst>
          </p:cNvPr>
          <p:cNvSpPr/>
          <p:nvPr/>
        </p:nvSpPr>
        <p:spPr>
          <a:xfrm>
            <a:off x="4572505" y="4053648"/>
            <a:ext cx="3789304" cy="59489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向量积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–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叉积</a:t>
            </a:r>
            <a:endParaRPr lang="en-US" altLang="zh-CN" sz="20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">
            <a:extLst>
              <a:ext uri="{FF2B5EF4-FFF2-40B4-BE49-F238E27FC236}">
                <a16:creationId xmlns:a16="http://schemas.microsoft.com/office/drawing/2014/main" id="{A7BED3B4-A4DC-8DEF-DDEC-4CE5D1718EC0}"/>
              </a:ext>
            </a:extLst>
          </p:cNvPr>
          <p:cNvSpPr/>
          <p:nvPr/>
        </p:nvSpPr>
        <p:spPr>
          <a:xfrm>
            <a:off x="368408" y="1770999"/>
            <a:ext cx="2542268" cy="403943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向量乘以标量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9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  <p:bldP spid="11" grpId="0" bldLvl="0" animBg="1"/>
      <p:bldP spid="12" grpId="0" bldLvl="0" animBg="1"/>
      <p:bldP spid="17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517</TotalTime>
  <Words>173</Words>
  <Application>Microsoft Macintosh PowerPoint</Application>
  <PresentationFormat>全屏显示(16:9)</PresentationFormat>
  <Paragraphs>30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195</cp:revision>
  <dcterms:created xsi:type="dcterms:W3CDTF">2016-04-25T01:54:00Z</dcterms:created>
  <dcterms:modified xsi:type="dcterms:W3CDTF">2023-01-14T04:36:08Z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