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277" r:id="rId5"/>
    <p:sldId id="321" r:id="rId6"/>
    <p:sldId id="349" r:id="rId7"/>
    <p:sldId id="343" r:id="rId8"/>
    <p:sldId id="337" r:id="rId9"/>
    <p:sldId id="344" r:id="rId10"/>
    <p:sldId id="345" r:id="rId11"/>
    <p:sldId id="346" r:id="rId12"/>
    <p:sldId id="347" r:id="rId13"/>
    <p:sldId id="348" r:id="rId14"/>
    <p:sldId id="350" r:id="rId15"/>
    <p:sldId id="351" r:id="rId16"/>
    <p:sldId id="299" r:id="rId17"/>
    <p:sldId id="298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3" autoAdjust="0"/>
    <p:restoredTop sz="95687" autoAdjust="0"/>
  </p:normalViewPr>
  <p:slideViewPr>
    <p:cSldViewPr>
      <p:cViewPr varScale="1">
        <p:scale>
          <a:sx n="127" d="100"/>
          <a:sy n="127" d="100"/>
        </p:scale>
        <p:origin x="176" y="88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6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7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0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矩阵运算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2.3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矩阵相乘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899490" y="1491600"/>
            <a:ext cx="676894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相乘，需要满足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的列数等于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的行数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5D1E6-AE8F-366C-FA82-81B34412D639}"/>
              </a:ext>
            </a:extLst>
          </p:cNvPr>
          <p:cNvSpPr txBox="1"/>
          <p:nvPr/>
        </p:nvSpPr>
        <p:spPr>
          <a:xfrm>
            <a:off x="5292100" y="2502053"/>
            <a:ext cx="2427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左图中：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的行数和矩阵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的列数是一样的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，所以才能执行矩阵乘法操作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233517-257A-64C5-AB4A-AD591E28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2" y="2461067"/>
            <a:ext cx="3721728" cy="14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2.3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矩阵相乘规则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899490" y="1563610"/>
            <a:ext cx="7056980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用第一个矩阵的行元素分别乘以第二个矩阵的列元素，并且将相乘的结果相加，然后将得到的和作为新矩阵的元素。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新矩阵的行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第一个矩阵的的行数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新矩阵的列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第二个矩阵的列数</a:t>
            </a:r>
          </a:p>
        </p:txBody>
      </p:sp>
    </p:spTree>
    <p:extLst>
      <p:ext uri="{BB962C8B-B14F-4D97-AF65-F5344CB8AC3E}">
        <p14:creationId xmlns:p14="http://schemas.microsoft.com/office/powerpoint/2010/main" val="26490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2.3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矩阵相乘规则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6785B-75D1-418D-6059-F8CF72BA0675}"/>
              </a:ext>
            </a:extLst>
          </p:cNvPr>
          <p:cNvSpPr txBox="1"/>
          <p:nvPr/>
        </p:nvSpPr>
        <p:spPr>
          <a:xfrm>
            <a:off x="971500" y="1419590"/>
            <a:ext cx="684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也可以将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和矩阵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做位置交换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，这样就使用第一个矩阵的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乘以第二个矩阵的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，得到的结果是一样的。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FC3616-C307-7C99-D727-5A968F58FAD4}"/>
              </a:ext>
            </a:extLst>
          </p:cNvPr>
          <p:cNvSpPr txBox="1"/>
          <p:nvPr/>
        </p:nvSpPr>
        <p:spPr>
          <a:xfrm>
            <a:off x="971500" y="2787780"/>
            <a:ext cx="6840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如果只交换位置，并且不改变行列规则，这样得到的结果就是不相同的。因为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矩阵乘法不满足交换律，也就是说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BA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，但是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满足分配率和结合律。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6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411450"/>
            <a:ext cx="6120849" cy="1933482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5011889" y="2881942"/>
            <a:ext cx="173001" cy="1634350"/>
          </a:xfrm>
          <a:prstGeom prst="leftBracke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中括号 5"/>
          <p:cNvSpPr/>
          <p:nvPr/>
        </p:nvSpPr>
        <p:spPr>
          <a:xfrm rot="10800000">
            <a:off x="7269024" y="2876668"/>
            <a:ext cx="119196" cy="1639624"/>
          </a:xfrm>
          <a:prstGeom prst="leftBracke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91065" y="2897226"/>
            <a:ext cx="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17267" y="289722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9108" y="290058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40949" y="289722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5184891" y="3313804"/>
            <a:ext cx="2016593" cy="1205848"/>
            <a:chOff x="1551737" y="3440946"/>
            <a:chExt cx="2016593" cy="1205848"/>
          </a:xfrm>
        </p:grpSpPr>
        <p:sp>
          <p:nvSpPr>
            <p:cNvPr id="11" name="文本框 10"/>
            <p:cNvSpPr txBox="1"/>
            <p:nvPr/>
          </p:nvSpPr>
          <p:spPr>
            <a:xfrm>
              <a:off x="1557911" y="3440946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4113" y="344094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45954" y="344430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g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07795" y="344094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h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54824" y="3857524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 err="1"/>
                <a:t>i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81026" y="385752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j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42867" y="386088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04708" y="385752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51737" y="4274102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77939" y="427410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n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39780" y="427746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o</a:t>
              </a:r>
              <a:endParaRPr kumimoji="1"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1621" y="427410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</p:grpSp>
      <p:cxnSp>
        <p:nvCxnSpPr>
          <p:cNvPr id="24" name="直线连接符 23"/>
          <p:cNvCxnSpPr>
            <a:cxnSpLocks/>
          </p:cNvCxnSpPr>
          <p:nvPr/>
        </p:nvCxnSpPr>
        <p:spPr>
          <a:xfrm>
            <a:off x="1619590" y="699490"/>
            <a:ext cx="0" cy="1440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cxnSpLocks/>
          </p:cNvCxnSpPr>
          <p:nvPr/>
        </p:nvCxnSpPr>
        <p:spPr>
          <a:xfrm>
            <a:off x="4732745" y="843510"/>
            <a:ext cx="201989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4735221" y="2543511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269240" y="2554054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5861896" y="2531288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439916" y="2514649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cxnSpLocks/>
          </p:cNvCxnSpPr>
          <p:nvPr/>
        </p:nvCxnSpPr>
        <p:spPr>
          <a:xfrm>
            <a:off x="4740119" y="1203560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cxnSpLocks/>
          </p:cNvCxnSpPr>
          <p:nvPr/>
        </p:nvCxnSpPr>
        <p:spPr>
          <a:xfrm>
            <a:off x="4740119" y="1563610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cxnSpLocks/>
          </p:cNvCxnSpPr>
          <p:nvPr/>
        </p:nvCxnSpPr>
        <p:spPr>
          <a:xfrm>
            <a:off x="4740119" y="1921901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2DE8372-3E01-1946-B1CE-14597BF91A9E}"/>
              </a:ext>
            </a:extLst>
          </p:cNvPr>
          <p:cNvSpPr txBox="1"/>
          <p:nvPr/>
        </p:nvSpPr>
        <p:spPr>
          <a:xfrm>
            <a:off x="3899082" y="1096424"/>
            <a:ext cx="45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/>
              <a:t>*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2EE859-390E-7A4B-BE4E-DD99AE67CFE6}"/>
              </a:ext>
            </a:extLst>
          </p:cNvPr>
          <p:cNvSpPr txBox="1"/>
          <p:nvPr/>
        </p:nvSpPr>
        <p:spPr>
          <a:xfrm>
            <a:off x="959053" y="2692002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①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2+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6E83629-95E4-BA42-A893-2457D6DD30E3}"/>
              </a:ext>
            </a:extLst>
          </p:cNvPr>
          <p:cNvSpPr txBox="1"/>
          <p:nvPr/>
        </p:nvSpPr>
        <p:spPr>
          <a:xfrm>
            <a:off x="959053" y="3071877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②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6+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E5E9E5-BB7E-3A4A-A671-94982A34F160}"/>
              </a:ext>
            </a:extLst>
          </p:cNvPr>
          <p:cNvSpPr txBox="1"/>
          <p:nvPr/>
        </p:nvSpPr>
        <p:spPr>
          <a:xfrm>
            <a:off x="959052" y="3451752"/>
            <a:ext cx="29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③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10+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5FAC3A-8FEE-F84E-88A1-A853EF7B406C}"/>
              </a:ext>
            </a:extLst>
          </p:cNvPr>
          <p:cNvSpPr txBox="1"/>
          <p:nvPr/>
        </p:nvSpPr>
        <p:spPr>
          <a:xfrm>
            <a:off x="957774" y="3868330"/>
            <a:ext cx="30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④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13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14+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1284F8-64CA-AA4F-BCE9-DA09D441045A}"/>
              </a:ext>
            </a:extLst>
          </p:cNvPr>
          <p:cNvSpPr txBox="1"/>
          <p:nvPr/>
        </p:nvSpPr>
        <p:spPr>
          <a:xfrm>
            <a:off x="957774" y="4284908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…………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D554FA1-A7FB-ED48-A4A8-235301CF80C2}"/>
              </a:ext>
            </a:extLst>
          </p:cNvPr>
          <p:cNvSpPr txBox="1"/>
          <p:nvPr/>
        </p:nvSpPr>
        <p:spPr>
          <a:xfrm>
            <a:off x="683461" y="111326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矩阵</a:t>
            </a:r>
            <a:r>
              <a:rPr kumimoji="1" lang="en-US" altLang="zh-CN" dirty="0"/>
              <a:t>A</a:t>
            </a:r>
            <a:r>
              <a:rPr kumimoji="1" lang="zh-CN" altLang="en-US" dirty="0"/>
              <a:t>右乘矩阵</a:t>
            </a:r>
            <a:r>
              <a:rPr kumimoji="1"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612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什么是矩阵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971500" y="1583346"/>
            <a:ext cx="73524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矩阵的本质就是一组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线性方程式。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什么是矩阵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895769" y="1188172"/>
            <a:ext cx="73524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它们的转换关系如下所示：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73EC29-A1A2-AC36-B832-D4E1099D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10" y="1588282"/>
            <a:ext cx="4752660" cy="33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203810" y="1923660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矩阵运算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5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矩阵加减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1115520" y="1756142"/>
            <a:ext cx="7352460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两个矩阵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相加或相减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，需要满足两个矩阵的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列数和行数一致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且加减法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符合交换律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加减法就是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相同位置的数字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加一下</a:t>
            </a:r>
          </a:p>
        </p:txBody>
      </p:sp>
    </p:spTree>
    <p:extLst>
      <p:ext uri="{BB962C8B-B14F-4D97-AF65-F5344CB8AC3E}">
        <p14:creationId xmlns:p14="http://schemas.microsoft.com/office/powerpoint/2010/main" val="22428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矩阵加减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8A732-0791-E7BB-53CA-046088F7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2139690"/>
            <a:ext cx="61722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1547580" y="1635620"/>
            <a:ext cx="79211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令：</a:t>
            </a:r>
          </a:p>
        </p:txBody>
      </p:sp>
    </p:spTree>
    <p:extLst>
      <p:ext uri="{BB962C8B-B14F-4D97-AF65-F5344CB8AC3E}">
        <p14:creationId xmlns:p14="http://schemas.microsoft.com/office/powerpoint/2010/main" val="5310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矩阵加减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1547580" y="1461703"/>
            <a:ext cx="345648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2FE65A-4576-4030-13D6-1E727B45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" y="2361703"/>
            <a:ext cx="8748580" cy="156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矩阵加减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1547580" y="1461703"/>
            <a:ext cx="345648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64C6ED-D27D-6165-F2D3-F1165B40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" y="2415149"/>
            <a:ext cx="8748580" cy="148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6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矩阵乘标量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3E82DD38-DD96-1831-F476-5E4433A2243D}"/>
              </a:ext>
            </a:extLst>
          </p:cNvPr>
          <p:cNvSpPr/>
          <p:nvPr/>
        </p:nvSpPr>
        <p:spPr>
          <a:xfrm>
            <a:off x="899490" y="1491600"/>
            <a:ext cx="676894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矩阵乘以一个常数，就是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所有位置都乘以这个数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30BE2E-2F57-2511-4AF1-C44C3817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2483038"/>
            <a:ext cx="9144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177</TotalTime>
  <Words>410</Words>
  <Application>Microsoft Macintosh PowerPoint</Application>
  <PresentationFormat>全屏显示(16:9)</PresentationFormat>
  <Paragraphs>67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135</cp:revision>
  <dcterms:created xsi:type="dcterms:W3CDTF">2016-04-25T01:54:00Z</dcterms:created>
  <dcterms:modified xsi:type="dcterms:W3CDTF">2023-01-12T08:15:43Z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