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336" r:id="rId6"/>
    <p:sldId id="298" r:id="rId7"/>
  </p:sldIdLst>
  <p:sldSz cx="9144000" cy="5143500" type="screen16x9"/>
  <p:notesSz cx="6858000" cy="9144000"/>
  <p:custDataLst>
    <p:tags r:id="rId9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79640" y="1559118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纹理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凹凸贴图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395604" y="1348740"/>
            <a:ext cx="8748395" cy="7909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主要是通过设置 </a:t>
            </a:r>
            <a:r>
              <a:rPr lang="zh-CN" altLang="en-US" sz="2000" u="none" strike="noStrike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bumpMap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属性来实现 凹凸贴图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，可以通过和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bumpScale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 属性来修改凹凸的高度（深度）</a:t>
            </a:r>
            <a:endParaRPr lang="zh-CN" altLang="en-US" sz="2000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753715" y="431711"/>
            <a:ext cx="1637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使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20" y="2211705"/>
            <a:ext cx="3891280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63de7a8-a140-4247-81f3-6fc11640a018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</TotalTime>
  <Words>37</Words>
  <Application>Microsoft Macintosh PowerPoint</Application>
  <PresentationFormat>全屏显示(16:9)</PresentationFormat>
  <Paragraphs>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96</cp:revision>
  <dcterms:created xsi:type="dcterms:W3CDTF">2016-04-25T01:54:00Z</dcterms:created>
  <dcterms:modified xsi:type="dcterms:W3CDTF">2022-10-15T12:40:03Z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D4CEA98E36BA4FA8B65C5D513123FFAB</vt:lpwstr>
  </property>
</Properties>
</file>