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纹理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环境贴图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63de7a8-a140-4247-81f3-6fc11640a01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8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94</cp:revision>
  <dcterms:created xsi:type="dcterms:W3CDTF">2016-04-25T01:54:00Z</dcterms:created>
  <dcterms:modified xsi:type="dcterms:W3CDTF">2022-10-15T13:05:53Z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D4CEA98E36BA4FA8B65C5D513123FFAB</vt:lpwstr>
  </property>
</Properties>
</file>