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-canvas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贴图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3de7a8-a140-4247-81f3-6fc11640a01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2022-10-15T13:31:57Z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D4CEA98E36BA4FA8B65C5D513123FFAB</vt:lpwstr>
  </property>
</Properties>
</file>