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sldIdLst>
    <p:sldId id="277" r:id="rId5"/>
    <p:sldId id="288" r:id="rId6"/>
    <p:sldId id="298" r:id="rId7"/>
  </p:sldIdLst>
  <p:sldSz cx="9144000" cy="5143500" type="screen16x9"/>
  <p:notesSz cx="6858000" cy="9144000"/>
  <p:custDataLst>
    <p:tags r:id="rId9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6327" autoAdjust="0"/>
  </p:normalViewPr>
  <p:slideViewPr>
    <p:cSldViewPr>
      <p:cViewPr varScale="1">
        <p:scale>
          <a:sx n="209" d="100"/>
          <a:sy n="209" d="100"/>
        </p:scale>
        <p:origin x="720" y="184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three-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粒子</a:t>
            </a:r>
            <a:endParaRPr lang="zh-CN" altLang="en-US" sz="3000" b="1" kern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使用粒子可以比较容易创建出一些比较细小的物体。</a:t>
            </a: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如：雨滴、雪花、尘埃、星尘等。</a:t>
            </a:r>
            <a:endParaRPr lang="zh-CN" altLang="en-US" sz="20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871190" y="431711"/>
            <a:ext cx="14020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粒</a:t>
            </a:r>
            <a:r>
              <a:rPr lang="zh-CN" sz="3000" b="1" u="none" strike="noStrike" kern="100" cap="none" spc="0" baseline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a8074cc-03b0-476f-a249-7bb89541f34b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</TotalTime>
  <Words>36</Words>
  <Application>Microsoft Macintosh PowerPoint</Application>
  <PresentationFormat>全屏显示(16:9)</PresentationFormat>
  <Paragraphs>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2022-10-16T05:29:10Z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1D0C8EE281544DD895280AE0EAFF4AA0</vt:lpwstr>
  </property>
</Properties>
</file>