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使用粒子实现水波效果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900eede-acaf-493b-b760-34249dd4af03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91</cp:revision>
  <dcterms:created xsi:type="dcterms:W3CDTF">2016-04-25T01:54:00Z</dcterms:created>
  <dcterms:modified xsi:type="dcterms:W3CDTF">2022-10-12T09:35:34Z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BBFF4EA12B144FDEACDBA689A378DEED</vt:lpwstr>
  </property>
</Properties>
</file>