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通过立方体创建粒子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2022-10-16T06:35:02Z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B0C1E4FD4BD64F5ABA12B68CE91AFF2F</vt:lpwstr>
  </property>
</Properties>
</file>