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"/>
  </p:notesMasterIdLst>
  <p:sldIdLst>
    <p:sldId id="277" r:id="rId5"/>
    <p:sldId id="300" r:id="rId6"/>
    <p:sldId id="288" r:id="rId7"/>
    <p:sldId id="298" r:id="rId8"/>
  </p:sldIdLst>
  <p:sldSz cx="9144000" cy="5143500" type="screen16x9"/>
  <p:notesSz cx="6858000" cy="9144000"/>
  <p:custDataLst>
    <p:tags r:id="rId10"/>
  </p:custDataLst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6327" autoAdjust="0"/>
  </p:normalViewPr>
  <p:slideViewPr>
    <p:cSldViewPr>
      <p:cViewPr varScale="1">
        <p:scale>
          <a:sx n="141" d="100"/>
          <a:sy n="141" d="100"/>
        </p:scale>
        <p:origin x="200" y="664"/>
      </p:cViewPr>
      <p:guideLst>
        <p:guide orient="horz" pos="15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‹#›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2022/10/13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10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7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5" name="对象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/>
          <a:p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3329929"/>
            <a:ext cx="9142810" cy="68690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Freeform 5"/>
          <p:cNvSpPr/>
          <p:nvPr/>
        </p:nvSpPr>
        <p:spPr bwMode="auto">
          <a:xfrm rot="1855731">
            <a:off x="3071186" y="756255"/>
            <a:ext cx="480168" cy="432925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6" name="Freeform 5"/>
          <p:cNvSpPr/>
          <p:nvPr/>
        </p:nvSpPr>
        <p:spPr bwMode="auto">
          <a:xfrm rot="1855731">
            <a:off x="4061994" y="706021"/>
            <a:ext cx="256127" cy="23092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7" name="Freeform 5"/>
          <p:cNvSpPr/>
          <p:nvPr/>
        </p:nvSpPr>
        <p:spPr bwMode="auto">
          <a:xfrm rot="1855731">
            <a:off x="2331235" y="901917"/>
            <a:ext cx="254888" cy="22981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8" name="Freeform 5"/>
          <p:cNvSpPr/>
          <p:nvPr/>
        </p:nvSpPr>
        <p:spPr bwMode="auto">
          <a:xfrm rot="1855731">
            <a:off x="4769497" y="871661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29" name="Freeform 5"/>
          <p:cNvSpPr/>
          <p:nvPr/>
        </p:nvSpPr>
        <p:spPr bwMode="auto">
          <a:xfrm rot="1855731">
            <a:off x="5615878" y="774997"/>
            <a:ext cx="173846" cy="15674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1855731">
            <a:off x="6314536" y="807438"/>
            <a:ext cx="341132" cy="3075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latin typeface="Meiryo" panose="020B0604030504040204" pitchFamily="34" charset="-128"/>
              <a:ea typeface="方正兰亭黑简体" panose="02000000000000000000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481845" y="2703476"/>
            <a:ext cx="2108646" cy="1901183"/>
            <a:chOff x="3720691" y="2824413"/>
            <a:chExt cx="1341120" cy="1209172"/>
          </a:xfrm>
        </p:grpSpPr>
        <p:sp>
          <p:nvSpPr>
            <p:cNvPr id="3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3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>
                    <a:lumMod val="50000"/>
                    <a:lumOff val="50000"/>
                  </a:srgbClr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</p:grpSp>
      <p:grpSp>
        <p:nvGrpSpPr>
          <p:cNvPr id="35" name="71"/>
          <p:cNvGrpSpPr/>
          <p:nvPr>
            <p:custDataLst>
              <p:tags r:id="rId1"/>
            </p:custDataLst>
          </p:nvPr>
        </p:nvGrpSpPr>
        <p:grpSpPr>
          <a:xfrm>
            <a:off x="1985956" y="1558379"/>
            <a:ext cx="5012537" cy="852800"/>
            <a:chOff x="4304043" y="1286668"/>
            <a:chExt cx="3837944" cy="2757793"/>
          </a:xfrm>
          <a:effectLst>
            <a:outerShdw blurRad="203200" dist="1524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7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73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8" name="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5748" y="1741345"/>
            <a:ext cx="5009587" cy="55308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fontAlgn="auto">
              <a:defRPr/>
            </a:pPr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基础动画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D2CD82C-E305-3544-B655-BA82FEE34260}"/>
              </a:ext>
            </a:extLst>
          </p:cNvPr>
          <p:cNvGrpSpPr/>
          <p:nvPr/>
        </p:nvGrpSpPr>
        <p:grpSpPr>
          <a:xfrm>
            <a:off x="1619590" y="2177157"/>
            <a:ext cx="5760800" cy="364375"/>
            <a:chOff x="1475570" y="1491600"/>
            <a:chExt cx="5760800" cy="364375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2BA38FB1-E76C-769A-F057-D28511771212}"/>
                </a:ext>
              </a:extLst>
            </p:cNvPr>
            <p:cNvCxnSpPr>
              <a:cxnSpLocks/>
            </p:cNvCxnSpPr>
            <p:nvPr/>
          </p:nvCxnSpPr>
          <p:spPr>
            <a:xfrm>
              <a:off x="1475570" y="1855975"/>
              <a:ext cx="5760800" cy="0"/>
            </a:xfrm>
            <a:prstGeom prst="line">
              <a:avLst/>
            </a:prstGeom>
            <a:ln w="50800" cap="rnd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0AFC8D36-B505-87CC-253A-363955D12706}"/>
                </a:ext>
              </a:extLst>
            </p:cNvPr>
            <p:cNvCxnSpPr/>
            <p:nvPr/>
          </p:nvCxnSpPr>
          <p:spPr>
            <a:xfrm>
              <a:off x="169160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DE7CD93D-F924-423F-5FC8-33DF475B96EA}"/>
                </a:ext>
              </a:extLst>
            </p:cNvPr>
            <p:cNvCxnSpPr/>
            <p:nvPr/>
          </p:nvCxnSpPr>
          <p:spPr>
            <a:xfrm>
              <a:off x="212366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B14FCE07-2F16-5D19-01BB-02C73DD74FAC}"/>
                </a:ext>
              </a:extLst>
            </p:cNvPr>
            <p:cNvCxnSpPr/>
            <p:nvPr/>
          </p:nvCxnSpPr>
          <p:spPr>
            <a:xfrm>
              <a:off x="255572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2C98D2C6-1EED-9ED7-6EC2-C0B0A837832B}"/>
                </a:ext>
              </a:extLst>
            </p:cNvPr>
            <p:cNvCxnSpPr/>
            <p:nvPr/>
          </p:nvCxnSpPr>
          <p:spPr>
            <a:xfrm>
              <a:off x="298778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4ACF2D0F-D984-96C4-5E97-12EFDE0612E3}"/>
                </a:ext>
              </a:extLst>
            </p:cNvPr>
            <p:cNvCxnSpPr/>
            <p:nvPr/>
          </p:nvCxnSpPr>
          <p:spPr>
            <a:xfrm>
              <a:off x="341984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620CCE02-AF23-953F-B2D1-D0C07734ACF2}"/>
                </a:ext>
              </a:extLst>
            </p:cNvPr>
            <p:cNvCxnSpPr/>
            <p:nvPr/>
          </p:nvCxnSpPr>
          <p:spPr>
            <a:xfrm>
              <a:off x="385190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6F98A06-0DCC-65A3-22FB-70A97D378D72}"/>
                </a:ext>
              </a:extLst>
            </p:cNvPr>
            <p:cNvCxnSpPr/>
            <p:nvPr/>
          </p:nvCxnSpPr>
          <p:spPr>
            <a:xfrm>
              <a:off x="428396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021E9FBA-F56B-4F52-EF51-80A05A282AE3}"/>
                </a:ext>
              </a:extLst>
            </p:cNvPr>
            <p:cNvCxnSpPr/>
            <p:nvPr/>
          </p:nvCxnSpPr>
          <p:spPr>
            <a:xfrm>
              <a:off x="471602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328958F3-1705-8F7F-F67C-63CA0CB9BE84}"/>
                </a:ext>
              </a:extLst>
            </p:cNvPr>
            <p:cNvCxnSpPr/>
            <p:nvPr/>
          </p:nvCxnSpPr>
          <p:spPr>
            <a:xfrm>
              <a:off x="514808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046FA918-1198-CE31-E2F0-1F23FBB46B4B}"/>
                </a:ext>
              </a:extLst>
            </p:cNvPr>
            <p:cNvCxnSpPr/>
            <p:nvPr/>
          </p:nvCxnSpPr>
          <p:spPr>
            <a:xfrm>
              <a:off x="558014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7F771A80-C9E9-2EBE-8BCC-1C4B73912244}"/>
                </a:ext>
              </a:extLst>
            </p:cNvPr>
            <p:cNvCxnSpPr/>
            <p:nvPr/>
          </p:nvCxnSpPr>
          <p:spPr>
            <a:xfrm>
              <a:off x="601220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FF639028-DB4A-21B8-B50A-98FFB45C86A2}"/>
                </a:ext>
              </a:extLst>
            </p:cNvPr>
            <p:cNvCxnSpPr/>
            <p:nvPr/>
          </p:nvCxnSpPr>
          <p:spPr>
            <a:xfrm>
              <a:off x="651627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EE2204F8-6F1A-77A1-B270-FB1712513BDD}"/>
                </a:ext>
              </a:extLst>
            </p:cNvPr>
            <p:cNvCxnSpPr/>
            <p:nvPr/>
          </p:nvCxnSpPr>
          <p:spPr>
            <a:xfrm>
              <a:off x="7020340" y="1491600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矩形">
            <a:extLst>
              <a:ext uri="{FF2B5EF4-FFF2-40B4-BE49-F238E27FC236}">
                <a16:creationId xmlns:a16="http://schemas.microsoft.com/office/drawing/2014/main" id="{DA68C2CF-7126-EA90-5493-8FD0E8D1F19E}"/>
              </a:ext>
            </a:extLst>
          </p:cNvPr>
          <p:cNvSpPr/>
          <p:nvPr/>
        </p:nvSpPr>
        <p:spPr>
          <a:xfrm>
            <a:off x="3215707" y="431711"/>
            <a:ext cx="271305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1.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setInterval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1900800" y="431711"/>
            <a:ext cx="5342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sz="3000" b="1" u="none" strike="noStrike" kern="100" cap="none" spc="0" baseline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en-US" altLang="zh-CN" sz="3000" b="1" u="none" strike="noStrike" kern="10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requestAnimationFrame</a:t>
            </a:r>
            <a:endParaRPr sz="3000" b="1" u="none" strike="noStrike" kern="1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04EB09-8D0A-DEE4-B729-A703C0A1BDFD}"/>
              </a:ext>
            </a:extLst>
          </p:cNvPr>
          <p:cNvGrpSpPr/>
          <p:nvPr/>
        </p:nvGrpSpPr>
        <p:grpSpPr>
          <a:xfrm>
            <a:off x="1619590" y="2177157"/>
            <a:ext cx="5760800" cy="364375"/>
            <a:chOff x="1619590" y="2177157"/>
            <a:chExt cx="5760800" cy="364375"/>
          </a:xfrm>
        </p:grpSpPr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C8EB3966-2629-C007-BCE1-2FE5D36835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9590" y="2541532"/>
              <a:ext cx="5760800" cy="0"/>
            </a:xfrm>
            <a:prstGeom prst="line">
              <a:avLst/>
            </a:prstGeom>
            <a:ln w="50800" cap="rnd">
              <a:solidFill>
                <a:schemeClr val="accent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连接符 4">
              <a:extLst>
                <a:ext uri="{FF2B5EF4-FFF2-40B4-BE49-F238E27FC236}">
                  <a16:creationId xmlns:a16="http://schemas.microsoft.com/office/drawing/2014/main" id="{01E767C0-8EFE-0CD5-7C76-446D7CA94255}"/>
                </a:ext>
              </a:extLst>
            </p:cNvPr>
            <p:cNvCxnSpPr/>
            <p:nvPr/>
          </p:nvCxnSpPr>
          <p:spPr>
            <a:xfrm>
              <a:off x="1979640" y="2177157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616AA37E-8AFE-AD72-CD32-783A26641554}"/>
                </a:ext>
              </a:extLst>
            </p:cNvPr>
            <p:cNvCxnSpPr/>
            <p:nvPr/>
          </p:nvCxnSpPr>
          <p:spPr>
            <a:xfrm>
              <a:off x="2555720" y="2177157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60C8D64B-008F-B365-810C-7385BCA3CE55}"/>
                </a:ext>
              </a:extLst>
            </p:cNvPr>
            <p:cNvCxnSpPr/>
            <p:nvPr/>
          </p:nvCxnSpPr>
          <p:spPr>
            <a:xfrm>
              <a:off x="3131800" y="2177157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>
              <a:extLst>
                <a:ext uri="{FF2B5EF4-FFF2-40B4-BE49-F238E27FC236}">
                  <a16:creationId xmlns:a16="http://schemas.microsoft.com/office/drawing/2014/main" id="{F5FAE202-B710-7500-2154-B4A5A994883E}"/>
                </a:ext>
              </a:extLst>
            </p:cNvPr>
            <p:cNvCxnSpPr/>
            <p:nvPr/>
          </p:nvCxnSpPr>
          <p:spPr>
            <a:xfrm>
              <a:off x="3635870" y="2177157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908F5861-FF69-BA4C-78D0-8B1CB59BF2EB}"/>
                </a:ext>
              </a:extLst>
            </p:cNvPr>
            <p:cNvCxnSpPr/>
            <p:nvPr/>
          </p:nvCxnSpPr>
          <p:spPr>
            <a:xfrm>
              <a:off x="4211950" y="2177157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FF58AE47-24A5-EAD5-9BE7-5D7F96A543FD}"/>
                </a:ext>
              </a:extLst>
            </p:cNvPr>
            <p:cNvCxnSpPr/>
            <p:nvPr/>
          </p:nvCxnSpPr>
          <p:spPr>
            <a:xfrm>
              <a:off x="4788030" y="2177157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AD315A-EE12-4F1A-D1F9-D2B1EC5AF5FC}"/>
                </a:ext>
              </a:extLst>
            </p:cNvPr>
            <p:cNvCxnSpPr/>
            <p:nvPr/>
          </p:nvCxnSpPr>
          <p:spPr>
            <a:xfrm>
              <a:off x="5364110" y="2177157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2762F133-F83F-28ED-2CD8-35CFE1244D8D}"/>
                </a:ext>
              </a:extLst>
            </p:cNvPr>
            <p:cNvCxnSpPr/>
            <p:nvPr/>
          </p:nvCxnSpPr>
          <p:spPr>
            <a:xfrm>
              <a:off x="5868180" y="2177157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9D60AFCE-E1DA-8572-A0BE-5DAD5A362ADE}"/>
                </a:ext>
              </a:extLst>
            </p:cNvPr>
            <p:cNvCxnSpPr/>
            <p:nvPr/>
          </p:nvCxnSpPr>
          <p:spPr>
            <a:xfrm>
              <a:off x="6444260" y="2177157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8E6DF710-E205-2600-4211-C58241B78BDC}"/>
                </a:ext>
              </a:extLst>
            </p:cNvPr>
            <p:cNvCxnSpPr/>
            <p:nvPr/>
          </p:nvCxnSpPr>
          <p:spPr>
            <a:xfrm>
              <a:off x="7020340" y="2177157"/>
              <a:ext cx="0" cy="36005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"/>
          <p:cNvSpPr/>
          <p:nvPr/>
        </p:nvSpPr>
        <p:spPr>
          <a:xfrm>
            <a:off x="3954281" y="2294859"/>
            <a:ext cx="1235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eb096fe-b693-4551-9577-5f50eb56e2a8"/>
  <p:tag name="COMMONDATA" val="eyJoZGlkIjoiMjM3YTNjODg0YjM3YzAxNWY3YjA5ODM1MGE1ODk3OG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17</TotalTime>
  <Words>13</Words>
  <Application>Microsoft Macintosh PowerPoint</Application>
  <PresentationFormat>全屏显示(16:9)</PresentationFormat>
  <Paragraphs>7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微软雅黑</vt:lpstr>
      <vt:lpstr>Meiryo</vt:lpstr>
      <vt:lpstr>Arial</vt:lpstr>
      <vt:lpstr>Calibri</vt:lpstr>
      <vt:lpstr>讲师ppt模板20141215</vt:lpstr>
      <vt:lpstr>讲师ppt模板20141215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open</dc:creator>
  <cp:lastModifiedBy>1993625602@qq.com</cp:lastModifiedBy>
  <cp:revision>101</cp:revision>
  <dcterms:created xsi:type="dcterms:W3CDTF">2016-04-25T01:54:00Z</dcterms:created>
  <dcterms:modified xsi:type="dcterms:W3CDTF">2022-10-13T12:07:03Z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84F2E814D1D34AAD8E180BE982D7F403</vt:lpwstr>
  </property>
</Properties>
</file>