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288" r:id="rId6"/>
    <p:sldId id="298" r:id="rId7"/>
  </p:sldIdLst>
  <p:sldSz cx="9144000" cy="5143500" type="screen16x9"/>
  <p:notesSz cx="6858000" cy="9144000"/>
  <p:custDataLst>
    <p:tags r:id="rId9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7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通过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Tween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实现动画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753745" y="1491615"/>
            <a:ext cx="834834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是一个</a:t>
            </a:r>
            <a:r>
              <a:rPr lang="zh-CN" altLang="en-US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小型 JavaScript 库</a:t>
            </a: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，用来定义</a:t>
            </a:r>
            <a:r>
              <a:rPr lang="zh-CN" altLang="en-US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某个属性两个值之间的过渡</a:t>
            </a: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。</a:t>
            </a:r>
          </a:p>
        </p:txBody>
      </p:sp>
      <p:sp>
        <p:nvSpPr>
          <p:cNvPr id="92" name="矩形"/>
          <p:cNvSpPr/>
          <p:nvPr/>
        </p:nvSpPr>
        <p:spPr>
          <a:xfrm>
            <a:off x="746760" y="3422650"/>
            <a:ext cx="8276590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补间引擎将负责查找</a:t>
            </a:r>
            <a:r>
              <a:rPr lang="zh-CN" altLang="en-US" sz="2000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从起点到终点的中间值</a:t>
            </a:r>
            <a:r>
              <a:rPr lang="zh-CN" altLang="en-US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</a:t>
            </a: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</a:t>
            </a:r>
            <a:endParaRPr lang="en-US" altLang="zh-CN" sz="2000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753110" y="2494280"/>
            <a:ext cx="834834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Tween 允许以</a:t>
            </a:r>
            <a:r>
              <a:rPr lang="zh-CN" altLang="en-US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平滑方式</a:t>
            </a:r>
            <a:r>
              <a:rPr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更改对象属性值</a:t>
            </a:r>
          </a:p>
        </p:txBody>
      </p:sp>
      <p:sp>
        <p:nvSpPr>
          <p:cNvPr id="2" name="矩形"/>
          <p:cNvSpPr/>
          <p:nvPr/>
        </p:nvSpPr>
        <p:spPr>
          <a:xfrm>
            <a:off x="3636240" y="431711"/>
            <a:ext cx="18719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Tween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eb096fe-b693-4551-9577-5f50eb56e2a8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</TotalTime>
  <Words>45</Words>
  <Application>Microsoft Macintosh PowerPoint</Application>
  <PresentationFormat>全屏显示(16:9)</PresentationFormat>
  <Paragraphs>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97</cp:revision>
  <dcterms:created xsi:type="dcterms:W3CDTF">2016-04-25T01:54:00Z</dcterms:created>
  <dcterms:modified xsi:type="dcterms:W3CDTF">2022-10-13T12:21:33Z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84F2E814D1D34AAD8E180BE982D7F403</vt:lpwstr>
  </property>
</Properties>
</file>