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点击选取对象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b096fe-b693-4551-9577-5f50eb56e2a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96</cp:revision>
  <dcterms:created xsi:type="dcterms:W3CDTF">2016-04-25T01:54:00Z</dcterms:created>
  <dcterms:modified xsi:type="dcterms:W3CDTF">2022-10-13T12:38:22Z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84F2E814D1D34AAD8E180BE982D7F403</vt:lpwstr>
  </property>
</Properties>
</file>