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7"/>
  </p:notesMasterIdLst>
  <p:sldIdLst>
    <p:sldId id="277" r:id="rId5"/>
    <p:sldId id="298" r:id="rId6"/>
  </p:sldIdLst>
  <p:sldSz cx="9144000" cy="5143500" type="screen16x9"/>
  <p:notesSz cx="6858000" cy="9144000"/>
  <p:custDataLst>
    <p:tags r:id="rId8"/>
  </p:custDataLst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65">
          <p15:clr>
            <a:srgbClr val="A4A3A4"/>
          </p15:clr>
        </p15:guide>
        <p15:guide id="2" pos="286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71" autoAdjust="0"/>
    <p:restoredTop sz="96327" autoAdjust="0"/>
  </p:normalViewPr>
  <p:slideViewPr>
    <p:cSldViewPr>
      <p:cViewPr varScale="1">
        <p:scale>
          <a:sx n="171" d="100"/>
          <a:sy n="171" d="100"/>
        </p:scale>
        <p:origin x="520" y="168"/>
      </p:cViewPr>
      <p:guideLst>
        <p:guide orient="horz" pos="1565"/>
        <p:guide pos="28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2022/10/13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10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0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加载外部文件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3954281" y="2294859"/>
            <a:ext cx="123507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~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8eb096fe-b693-4551-9577-5f50eb56e2a8"/>
  <p:tag name="COMMONDATA" val="eyJoZGlkIjoiMjM3YTNjODg0YjM3YzAxNWY3YjA5ODM1MGE1ODk3OGM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6</Words>
  <Application>Microsoft Macintosh PowerPoint</Application>
  <PresentationFormat>全屏显示(16:9)</PresentationFormat>
  <Paragraphs>3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微软雅黑</vt:lpstr>
      <vt:lpstr>Meiryo</vt:lpstr>
      <vt:lpstr>Arial</vt:lpstr>
      <vt:lpstr>Calibri</vt:lpstr>
      <vt:lpstr>讲师ppt模板20141215</vt:lpstr>
      <vt:lpstr>讲师ppt模板20141215</vt:lpstr>
      <vt:lpstr>讲师ppt模板20141215</vt:lpstr>
      <vt:lpstr>讲师ppt模板20141215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open</dc:creator>
  <cp:lastModifiedBy>1993625602@qq.com</cp:lastModifiedBy>
  <cp:revision>96</cp:revision>
  <dcterms:created xsi:type="dcterms:W3CDTF">2016-04-25T01:54:00Z</dcterms:created>
  <dcterms:modified xsi:type="dcterms:W3CDTF">2022-10-13T13:17:45Z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84F2E814D1D34AAD8E180BE982D7F403</vt:lpwstr>
  </property>
</Properties>
</file>