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288" r:id="rId6"/>
    <p:sldId id="336" r:id="rId7"/>
    <p:sldId id="339" r:id="rId8"/>
    <p:sldId id="340" r:id="rId9"/>
    <p:sldId id="341" r:id="rId10"/>
    <p:sldId id="342" r:id="rId11"/>
    <p:sldId id="298" r:id="rId12"/>
  </p:sldIdLst>
  <p:sldSz cx="9144000" cy="5143500" type="screen16x9"/>
  <p:notesSz cx="6858000" cy="9144000"/>
  <p:custDataLst>
    <p:tags r:id="rId14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8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使用相机控件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控件列表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" y="1419225"/>
            <a:ext cx="8474710" cy="265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838169" y="405676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使用</a:t>
            </a:r>
          </a:p>
        </p:txBody>
      </p:sp>
      <p:sp>
        <p:nvSpPr>
          <p:cNvPr id="162" name="矩形"/>
          <p:cNvSpPr/>
          <p:nvPr/>
        </p:nvSpPr>
        <p:spPr>
          <a:xfrm>
            <a:off x="323215" y="1491615"/>
            <a:ext cx="8354060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2.1 轨迹球控件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55" y="2513965"/>
            <a:ext cx="6612890" cy="40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838169" y="405676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使用</a:t>
            </a:r>
          </a:p>
        </p:txBody>
      </p:sp>
      <p:sp>
        <p:nvSpPr>
          <p:cNvPr id="162" name="矩形"/>
          <p:cNvSpPr/>
          <p:nvPr/>
        </p:nvSpPr>
        <p:spPr>
          <a:xfrm>
            <a:off x="323215" y="1491615"/>
            <a:ext cx="8354060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2.2 第一人称控件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2590800"/>
            <a:ext cx="6139815" cy="391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838169" y="405676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使用</a:t>
            </a:r>
          </a:p>
        </p:txBody>
      </p:sp>
      <p:sp>
        <p:nvSpPr>
          <p:cNvPr id="162" name="矩形"/>
          <p:cNvSpPr/>
          <p:nvPr/>
        </p:nvSpPr>
        <p:spPr>
          <a:xfrm>
            <a:off x="323215" y="1491615"/>
            <a:ext cx="8354060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2.3 飞行控件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2643505"/>
            <a:ext cx="5684520" cy="49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838169" y="405676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使用</a:t>
            </a:r>
          </a:p>
        </p:txBody>
      </p:sp>
      <p:sp>
        <p:nvSpPr>
          <p:cNvPr id="162" name="矩形"/>
          <p:cNvSpPr/>
          <p:nvPr/>
        </p:nvSpPr>
        <p:spPr>
          <a:xfrm>
            <a:off x="323215" y="1491615"/>
            <a:ext cx="8354060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</a:t>
            </a:r>
            <a:r>
              <a:rPr lang="en-US" altLang="zh-CN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翻滚控件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2571750"/>
            <a:ext cx="6229350" cy="46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838169" y="405676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使用</a:t>
            </a:r>
          </a:p>
        </p:txBody>
      </p:sp>
      <p:sp>
        <p:nvSpPr>
          <p:cNvPr id="162" name="矩形"/>
          <p:cNvSpPr/>
          <p:nvPr/>
        </p:nvSpPr>
        <p:spPr>
          <a:xfrm>
            <a:off x="323215" y="1491615"/>
            <a:ext cx="8354060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</a:t>
            </a:r>
            <a:r>
              <a:rPr 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</a:t>
            </a: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轨道控件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55" y="2643505"/>
            <a:ext cx="585089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b096fe-b693-4551-9577-5f50eb56e2a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</TotalTime>
  <Words>50</Words>
  <Application>Microsoft Macintosh PowerPoint</Application>
  <PresentationFormat>全屏显示(16:9)</PresentationFormat>
  <Paragraphs>20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96</cp:revision>
  <dcterms:created xsi:type="dcterms:W3CDTF">2016-04-25T01:54:00Z</dcterms:created>
  <dcterms:modified xsi:type="dcterms:W3CDTF">2022-10-13T13:31:53Z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84F2E814D1D34AAD8E180BE982D7F403</vt:lpwstr>
  </property>
</Properties>
</file>