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75" r:id="rId3"/>
    <p:sldId id="256" r:id="rId4"/>
    <p:sldId id="328" r:id="rId5"/>
    <p:sldId id="321" r:id="rId6"/>
    <p:sldId id="304" r:id="rId7"/>
    <p:sldId id="303" r:id="rId8"/>
    <p:sldId id="318" r:id="rId9"/>
    <p:sldId id="319" r:id="rId10"/>
    <p:sldId id="320" r:id="rId11"/>
    <p:sldId id="302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6327" autoAdjust="0"/>
  </p:normalViewPr>
  <p:slideViewPr>
    <p:cSldViewPr>
      <p:cViewPr>
        <p:scale>
          <a:sx n="170" d="100"/>
          <a:sy n="170" d="100"/>
        </p:scale>
        <p:origin x="560" y="192"/>
      </p:cViewPr>
      <p:guideLst>
        <p:guide orient="horz" pos="661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2022/11/27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>
            <a:extLst>
              <a:ext uri="{FF2B5EF4-FFF2-40B4-BE49-F238E27FC236}">
                <a16:creationId xmlns:a16="http://schemas.microsoft.com/office/drawing/2014/main" id="{E6331E43-B654-DA7F-DF3E-DED39ED9C862}"/>
              </a:ext>
            </a:extLst>
          </p:cNvPr>
          <p:cNvSpPr/>
          <p:nvPr/>
        </p:nvSpPr>
        <p:spPr>
          <a:xfrm>
            <a:off x="0" y="192367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lvl="0"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WebGL+three.js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入门与实战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60238" y="2519004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哪些功能</a:t>
            </a:r>
          </a:p>
          <a:p>
            <a:pPr lvl="2"/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三维场景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天空盒、场景处理、扫描线、扫描光带、雷达效果等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60239" y="1491630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做什么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Three</a:t>
            </a:r>
            <a:r>
              <a:rPr lang="en-US" altLang="zh-CN" sz="2000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+webgl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实现一个智慧城市案例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技术栈</a:t>
            </a:r>
          </a:p>
          <a:p>
            <a:pPr lvl="2"/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Three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webgl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tween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vue3+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vite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创建项目、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blender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创建模型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57384" y="167121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617366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着色器语言绘制渲染多种酷炫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特效</a:t>
            </a:r>
          </a:p>
          <a:p>
            <a:pPr lvl="2"/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通过着色器来实现多种效果，加深对着色器的理解和使用</a:t>
            </a:r>
          </a:p>
        </p:txBody>
      </p:sp>
      <p:sp>
        <p:nvSpPr>
          <p:cNvPr id="16" name="矩形"/>
          <p:cNvSpPr/>
          <p:nvPr/>
        </p:nvSpPr>
        <p:spPr>
          <a:xfrm>
            <a:off x="578654" y="3446384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课程实践</a:t>
            </a:r>
          </a:p>
          <a:p>
            <a:pPr lvl="2"/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课后可通过相关案例来加深对于所学知识的理解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亮点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167065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掌握前沿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webgl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Three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技术和必要的数学知识</a:t>
            </a:r>
            <a:endParaRPr lang="zh-CN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2"/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详细介绍 </a:t>
            </a: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webgl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和 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three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相关技术点，并讲解必要的数学知识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2579D4-E102-19CA-26EA-B337AD0E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7030"/>
            <a:ext cx="7772400" cy="44094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5279" y="2068359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部分 第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1-8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章 学习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webgl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78721" y="134761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部分 课程介绍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53148" y="271643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部分 第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9-16</a:t>
            </a: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章 学习 </a:t>
            </a:r>
            <a:r>
              <a:rPr lang="en-US" altLang="zh-CN" sz="2000" dirty="0" err="1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Three.js</a:t>
            </a: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11510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课程安排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39552" y="343651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 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</a:t>
            </a: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部分 第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17</a:t>
            </a: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章 智慧城市案例实践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3528" y="30037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有简单的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vue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使用经验（需要通过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vue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搭建项目）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52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dirty="0"/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学习前提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27201" y="202762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讲解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three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使用，并通过控制器来实现属性控制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528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由浅入深，讲解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webgl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基础使用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344216" y="2781077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通过章节案例加深练习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讲授方式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528" y="35078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手写代码，完整流程实现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23528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系统了解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webgl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和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323528" y="239133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了解 </a:t>
            </a:r>
            <a:r>
              <a:rPr lang="en-US" altLang="zh-CN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web3d</a:t>
            </a:r>
            <a:r>
              <a:rPr lang="zh-CN" altLang="en-US" sz="2000" dirty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开发方式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课程收获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23528" y="350785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收获满意的智慧城市作品</a:t>
            </a:r>
            <a:endParaRPr lang="zh-CN" altLang="en-US" sz="20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829" y="2163687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课程案例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101</TotalTime>
  <Words>240</Words>
  <Application>Microsoft Macintosh PowerPoint</Application>
  <PresentationFormat>全屏显示(16:9)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1993625602@qq.com</cp:lastModifiedBy>
  <cp:revision>234</cp:revision>
  <dcterms:created xsi:type="dcterms:W3CDTF">2016-04-25T01:54:00Z</dcterms:created>
  <dcterms:modified xsi:type="dcterms:W3CDTF">2022-11-27T10:04:41Z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