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62" r:id="rId6"/>
    <p:sldId id="258" r:id="rId7"/>
    <p:sldId id="260" r:id="rId8"/>
    <p:sldId id="272" r:id="rId9"/>
    <p:sldId id="271" r:id="rId10"/>
    <p:sldId id="273" r:id="rId11"/>
    <p:sldId id="261"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3"/>
          <p:cNvPicPr>
            <a:picLocks noGrp="1" noChangeAspect="1"/>
          </p:cNvPicPr>
          <p:nvPr/>
        </p:nvPicPr>
        <p:blipFill>
          <a:blip r:embed="rId1">
            <a:extLst>
              <a:ext uri="{28A0092B-C50C-407E-A947-70E740481C1C}">
                <a14:useLocalDpi xmlns:a14="http://schemas.microsoft.com/office/drawing/2010/main" val="0"/>
              </a:ext>
            </a:extLst>
          </a:blip>
          <a:srcRect l="5556" r="5556"/>
          <a:stretch>
            <a:fillRect/>
          </a:stretch>
        </p:blipFill>
        <p:spPr>
          <a:xfrm>
            <a:off x="1" y="0"/>
            <a:ext cx="12191999" cy="6858000"/>
          </a:xfrm>
          <a:prstGeom prst="rect">
            <a:avLst/>
          </a:prstGeom>
          <a:noFill/>
          <a:ln>
            <a:noFill/>
          </a:ln>
        </p:spPr>
      </p:pic>
      <p:sp>
        <p:nvSpPr>
          <p:cNvPr id="9" name="文本框 5"/>
          <p:cNvSpPr txBox="1"/>
          <p:nvPr/>
        </p:nvSpPr>
        <p:spPr>
          <a:xfrm>
            <a:off x="2661303" y="2276995"/>
            <a:ext cx="6851641" cy="1322070"/>
          </a:xfrm>
          <a:prstGeom prst="rect">
            <a:avLst/>
          </a:prstGeom>
          <a:noFill/>
          <a:ln w="19050">
            <a:noFill/>
            <a:prstDash val="dash"/>
          </a:ln>
          <a:effectLst>
            <a:outerShdw blurRad="50800" dist="38100" dir="5400000" algn="t" rotWithShape="0">
              <a:prstClr val="black">
                <a:alpha val="40000"/>
              </a:prstClr>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8000" dirty="0">
                <a:solidFill>
                  <a:schemeClr val="bg1"/>
                </a:solidFill>
                <a:latin typeface="微软雅黑" panose="020B0503020204020204" charset="-122"/>
                <a:ea typeface="微软雅黑" panose="020B0503020204020204" charset="-122"/>
              </a:rPr>
              <a:t>项目总结答辩</a:t>
            </a:r>
            <a:endParaRPr lang="zh-CN" altLang="en-US" sz="8000" dirty="0">
              <a:solidFill>
                <a:schemeClr val="bg1"/>
              </a:solidFill>
              <a:latin typeface="+mj-ea"/>
              <a:ea typeface="+mj-ea"/>
            </a:endParaRPr>
          </a:p>
        </p:txBody>
      </p:sp>
      <p:sp>
        <p:nvSpPr>
          <p:cNvPr id="11" name="圆角矩形 36"/>
          <p:cNvSpPr/>
          <p:nvPr/>
        </p:nvSpPr>
        <p:spPr>
          <a:xfrm>
            <a:off x="3566261" y="3923481"/>
            <a:ext cx="2355145" cy="451696"/>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2400" dirty="0">
              <a:solidFill>
                <a:prstClr val="white"/>
              </a:solidFill>
              <a:cs typeface="+mn-ea"/>
              <a:sym typeface="+mn-lt"/>
            </a:endParaRPr>
          </a:p>
        </p:txBody>
      </p:sp>
      <p:grpSp>
        <p:nvGrpSpPr>
          <p:cNvPr id="13" name="组合 12"/>
          <p:cNvGrpSpPr/>
          <p:nvPr/>
        </p:nvGrpSpPr>
        <p:grpSpPr>
          <a:xfrm>
            <a:off x="3898160" y="3995441"/>
            <a:ext cx="2934863" cy="307777"/>
            <a:chOff x="3890299" y="3865732"/>
            <a:chExt cx="2934863" cy="307777"/>
          </a:xfrm>
        </p:grpSpPr>
        <p:sp>
          <p:nvSpPr>
            <p:cNvPr id="16" name="椭圆 15"/>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17" name="KSO_Shape"/>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chemeClr val="bg1"/>
                </a:solidFill>
              </a:endParaRPr>
            </a:p>
          </p:txBody>
        </p:sp>
        <p:sp>
          <p:nvSpPr>
            <p:cNvPr id="18" name="椭圆 17"/>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19" name="KSO_Shape"/>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grpSp>
      <p:sp>
        <p:nvSpPr>
          <p:cNvPr id="14" name="矩形 13"/>
          <p:cNvSpPr/>
          <p:nvPr/>
        </p:nvSpPr>
        <p:spPr>
          <a:xfrm>
            <a:off x="6908353" y="3980052"/>
            <a:ext cx="995680" cy="33718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chemeClr val="bg1"/>
                </a:solidFill>
                <a:latin typeface="微软雅黑" panose="020B0503020204020204" charset="-122"/>
                <a:ea typeface="微软雅黑" panose="020B0503020204020204" charset="-122"/>
              </a:rPr>
              <a:t>项目答辩</a:t>
            </a:r>
            <a:endParaRPr lang="zh-CN" altLang="en-US" sz="1600" dirty="0">
              <a:solidFill>
                <a:schemeClr val="bg1"/>
              </a:solidFill>
            </a:endParaRPr>
          </a:p>
        </p:txBody>
      </p:sp>
      <p:sp>
        <p:nvSpPr>
          <p:cNvPr id="15" name="矩形 14"/>
          <p:cNvSpPr/>
          <p:nvPr/>
        </p:nvSpPr>
        <p:spPr>
          <a:xfrm>
            <a:off x="4267353" y="3980052"/>
            <a:ext cx="1605280" cy="33718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chemeClr val="bg1"/>
                </a:solidFill>
                <a:latin typeface="微软雅黑" panose="020B0503020204020204" charset="-122"/>
                <a:ea typeface="微软雅黑" panose="020B0503020204020204" charset="-122"/>
                <a:cs typeface="微软雅黑" panose="020B0503020204020204" charset="-122"/>
              </a:rPr>
              <a:t>汇报人：陈富贵</a:t>
            </a:r>
            <a:endParaRPr lang="zh-CN" altLang="en-US" sz="1600" dirty="0">
              <a:solidFill>
                <a:schemeClr val="bg1"/>
              </a:solidFill>
            </a:endParaRPr>
          </a:p>
        </p:txBody>
      </p:sp>
      <p:sp>
        <p:nvSpPr>
          <p:cNvPr id="20" name="圆角矩形 36"/>
          <p:cNvSpPr/>
          <p:nvPr/>
        </p:nvSpPr>
        <p:spPr>
          <a:xfrm>
            <a:off x="6233501" y="3923481"/>
            <a:ext cx="2355145" cy="451696"/>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2400" dirty="0">
              <a:solidFill>
                <a:prstClr val="white"/>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723403" y="3026942"/>
            <a:ext cx="10745194" cy="8881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文本框 18"/>
          <p:cNvSpPr txBox="1"/>
          <p:nvPr/>
        </p:nvSpPr>
        <p:spPr>
          <a:xfrm>
            <a:off x="6358106" y="3133983"/>
            <a:ext cx="2306316"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zh-CN" altLang="en-US" sz="2400" b="1" dirty="0">
                <a:solidFill>
                  <a:schemeClr val="bg1"/>
                </a:solidFill>
                <a:latin typeface="微软雅黑" panose="020B0503020204020204" charset="-122"/>
                <a:ea typeface="微软雅黑" panose="020B0503020204020204" charset="-122"/>
              </a:rPr>
              <a:t>收获与体会</a:t>
            </a:r>
            <a:endParaRPr lang="en-US" altLang="zh-CN" sz="2400" b="1" dirty="0">
              <a:solidFill>
                <a:schemeClr val="bg1"/>
              </a:solidFill>
              <a:latin typeface="微软雅黑" panose="020B0503020204020204" charset="-122"/>
              <a:ea typeface="微软雅黑" panose="020B0503020204020204" charset="-122"/>
            </a:endParaRPr>
          </a:p>
        </p:txBody>
      </p:sp>
      <p:sp>
        <p:nvSpPr>
          <p:cNvPr id="60" name="矩形 59"/>
          <p:cNvSpPr/>
          <p:nvPr/>
        </p:nvSpPr>
        <p:spPr>
          <a:xfrm>
            <a:off x="4572000" y="1069258"/>
            <a:ext cx="5887065" cy="1868129"/>
          </a:xfrm>
          <a:prstGeom prst="rect">
            <a:avLst/>
          </a:prstGeom>
        </p:spPr>
        <p:txBody>
          <a:bodyPr wrap="square">
            <a:noAutofit/>
          </a:bodyPr>
          <a:lstStyle/>
          <a:p>
            <a:pPr lvl="0">
              <a:lnSpc>
                <a:spcPct val="200000"/>
              </a:lnSpc>
            </a:pPr>
            <a:r>
              <a:rPr lang="zh-CN" altLang="en-US" sz="1600" dirty="0">
                <a:solidFill>
                  <a:srgbClr val="333333"/>
                </a:solidFill>
                <a:latin typeface="微软雅黑" panose="020B0503020204020204" charset="-122"/>
                <a:ea typeface="微软雅黑" panose="020B0503020204020204" charset="-122"/>
              </a:rPr>
              <a:t>       完成一个项目计划，首先需要系统的思考整个项目的目标、过程和原则，先计划，再执行。其次要养成良好的编码习惯，同一小组内的代码编写规范，有利于项目的交流以及后期的代码审查</a:t>
            </a:r>
            <a:endParaRPr lang="zh-CN" altLang="en-US" sz="1600" dirty="0">
              <a:latin typeface="微软雅黑" panose="020B0503020204020204" charset="-122"/>
              <a:ea typeface="微软雅黑" panose="020B0503020204020204" charset="-122"/>
            </a:endParaRPr>
          </a:p>
        </p:txBody>
      </p:sp>
      <p:sp>
        <p:nvSpPr>
          <p:cNvPr id="61" name="矩形 60"/>
          <p:cNvSpPr/>
          <p:nvPr/>
        </p:nvSpPr>
        <p:spPr>
          <a:xfrm>
            <a:off x="4584290" y="4363065"/>
            <a:ext cx="5776452" cy="2027903"/>
          </a:xfrm>
          <a:prstGeom prst="rect">
            <a:avLst/>
          </a:prstGeom>
        </p:spPr>
        <p:txBody>
          <a:bodyPr wrap="square">
            <a:noAutofit/>
          </a:bodyPr>
          <a:lstStyle/>
          <a:p>
            <a:pPr>
              <a:lnSpc>
                <a:spcPct val="200000"/>
              </a:lnSpc>
            </a:pPr>
            <a:r>
              <a:rPr lang="zh-CN" altLang="en-US" sz="1600" dirty="0">
                <a:solidFill>
                  <a:srgbClr val="333333"/>
                </a:solidFill>
                <a:latin typeface="微软雅黑" panose="020B0503020204020204" charset="-122"/>
                <a:ea typeface="微软雅黑" panose="020B0503020204020204" charset="-122"/>
              </a:rPr>
              <a:t>       完成这个网页的搭建仅靠以往的知识是不够的，项目进行时常常会遇到需要大量简单重复的操作或者现阶段难以解决的问题，这使我们被动的学习一些新的方法知识来解决问题，于是项目进度和我们所掌握的知识就在不停的增加。</a:t>
            </a:r>
            <a:endParaRPr lang="zh-CN" altLang="en-US" sz="1600" dirty="0">
              <a:latin typeface="微软雅黑" panose="020B0503020204020204" charset="-122"/>
              <a:ea typeface="微软雅黑" panose="020B0503020204020204" charset="-122"/>
            </a:endParaRPr>
          </a:p>
        </p:txBody>
      </p:sp>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l="20105" r="26671"/>
          <a:stretch>
            <a:fillRect/>
          </a:stretch>
        </p:blipFill>
        <p:spPr>
          <a:xfrm>
            <a:off x="927949" y="1751055"/>
            <a:ext cx="2612628" cy="32725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3"/>
          <p:cNvPicPr>
            <a:picLocks noGrp="1" noChangeAspect="1"/>
          </p:cNvPicPr>
          <p:nvPr/>
        </p:nvPicPr>
        <p:blipFill>
          <a:blip r:embed="rId1">
            <a:extLst>
              <a:ext uri="{28A0092B-C50C-407E-A947-70E740481C1C}">
                <a14:useLocalDpi xmlns:a14="http://schemas.microsoft.com/office/drawing/2010/main" val="0"/>
              </a:ext>
            </a:extLst>
          </a:blip>
          <a:srcRect l="5556" r="5556"/>
          <a:stretch>
            <a:fillRect/>
          </a:stretch>
        </p:blipFill>
        <p:spPr>
          <a:xfrm>
            <a:off x="-6226" y="6227"/>
            <a:ext cx="12191999" cy="6858000"/>
          </a:xfrm>
          <a:prstGeom prst="rect">
            <a:avLst/>
          </a:prstGeom>
          <a:noFill/>
          <a:ln>
            <a:noFill/>
          </a:ln>
        </p:spPr>
      </p:pic>
      <p:sp>
        <p:nvSpPr>
          <p:cNvPr id="9" name="文本框 5"/>
          <p:cNvSpPr txBox="1"/>
          <p:nvPr/>
        </p:nvSpPr>
        <p:spPr>
          <a:xfrm>
            <a:off x="2661303" y="2276995"/>
            <a:ext cx="6851641" cy="1322070"/>
          </a:xfrm>
          <a:prstGeom prst="rect">
            <a:avLst/>
          </a:prstGeom>
          <a:noFill/>
          <a:ln w="19050">
            <a:noFill/>
            <a:prstDash val="dash"/>
          </a:ln>
          <a:effectLst>
            <a:outerShdw blurRad="50800" dist="38100" dir="5400000" algn="t" rotWithShape="0">
              <a:prstClr val="black">
                <a:alpha val="40000"/>
              </a:prstClr>
            </a:outerShd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8000" dirty="0">
                <a:solidFill>
                  <a:schemeClr val="bg1"/>
                </a:solidFill>
                <a:latin typeface="微软雅黑" panose="020B0503020204020204" charset="-122"/>
                <a:ea typeface="微软雅黑" panose="020B0503020204020204" charset="-122"/>
              </a:rPr>
              <a:t>谢谢聆听</a:t>
            </a:r>
            <a:endParaRPr lang="zh-CN" altLang="en-US" sz="8000" dirty="0">
              <a:solidFill>
                <a:schemeClr val="bg1"/>
              </a:solidFill>
              <a:latin typeface="+mj-ea"/>
              <a:ea typeface="+mj-ea"/>
            </a:endParaRPr>
          </a:p>
        </p:txBody>
      </p:sp>
      <p:sp>
        <p:nvSpPr>
          <p:cNvPr id="11" name="圆角矩形 36"/>
          <p:cNvSpPr/>
          <p:nvPr/>
        </p:nvSpPr>
        <p:spPr>
          <a:xfrm>
            <a:off x="3566261" y="3923481"/>
            <a:ext cx="2355145" cy="451696"/>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2400" dirty="0">
              <a:solidFill>
                <a:prstClr val="white"/>
              </a:solidFill>
              <a:cs typeface="+mn-ea"/>
              <a:sym typeface="+mn-lt"/>
            </a:endParaRPr>
          </a:p>
        </p:txBody>
      </p:sp>
      <p:grpSp>
        <p:nvGrpSpPr>
          <p:cNvPr id="13" name="组合 12"/>
          <p:cNvGrpSpPr/>
          <p:nvPr/>
        </p:nvGrpSpPr>
        <p:grpSpPr>
          <a:xfrm>
            <a:off x="3898160" y="3995441"/>
            <a:ext cx="2934863" cy="307777"/>
            <a:chOff x="3890299" y="3865732"/>
            <a:chExt cx="2934863" cy="307777"/>
          </a:xfrm>
        </p:grpSpPr>
        <p:sp>
          <p:nvSpPr>
            <p:cNvPr id="16" name="椭圆 15"/>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17" name="KSO_Shape"/>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chemeClr val="bg1"/>
                </a:solidFill>
              </a:endParaRPr>
            </a:p>
          </p:txBody>
        </p:sp>
        <p:sp>
          <p:nvSpPr>
            <p:cNvPr id="18" name="椭圆 17"/>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ndParaRPr>
            </a:p>
          </p:txBody>
        </p:sp>
        <p:sp>
          <p:nvSpPr>
            <p:cNvPr id="19" name="KSO_Shape"/>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grpSp>
      <p:sp>
        <p:nvSpPr>
          <p:cNvPr id="14" name="矩形 13"/>
          <p:cNvSpPr/>
          <p:nvPr/>
        </p:nvSpPr>
        <p:spPr>
          <a:xfrm>
            <a:off x="6908353" y="3980052"/>
            <a:ext cx="995680" cy="33718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chemeClr val="bg1"/>
                </a:solidFill>
                <a:latin typeface="微软雅黑" panose="020B0503020204020204" charset="-122"/>
                <a:ea typeface="微软雅黑" panose="020B0503020204020204" charset="-122"/>
              </a:rPr>
              <a:t>项目答辩</a:t>
            </a:r>
            <a:endParaRPr lang="zh-CN" altLang="en-US" sz="1600" dirty="0">
              <a:solidFill>
                <a:schemeClr val="bg1"/>
              </a:solidFill>
            </a:endParaRPr>
          </a:p>
        </p:txBody>
      </p:sp>
      <p:sp>
        <p:nvSpPr>
          <p:cNvPr id="15" name="矩形 14"/>
          <p:cNvSpPr/>
          <p:nvPr/>
        </p:nvSpPr>
        <p:spPr>
          <a:xfrm>
            <a:off x="4267353" y="3980052"/>
            <a:ext cx="1605280" cy="33718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chemeClr val="bg1"/>
                </a:solidFill>
                <a:latin typeface="微软雅黑" panose="020B0503020204020204" charset="-122"/>
                <a:ea typeface="微软雅黑" panose="020B0503020204020204" charset="-122"/>
                <a:cs typeface="微软雅黑" panose="020B0503020204020204" charset="-122"/>
              </a:rPr>
              <a:t>汇报人：陈富贵</a:t>
            </a:r>
            <a:endParaRPr lang="zh-CN" altLang="en-US" sz="1600" dirty="0">
              <a:solidFill>
                <a:schemeClr val="bg1"/>
              </a:solidFill>
            </a:endParaRPr>
          </a:p>
        </p:txBody>
      </p:sp>
      <p:sp>
        <p:nvSpPr>
          <p:cNvPr id="20" name="圆角矩形 36"/>
          <p:cNvSpPr/>
          <p:nvPr/>
        </p:nvSpPr>
        <p:spPr>
          <a:xfrm>
            <a:off x="6233501" y="3923481"/>
            <a:ext cx="2355145" cy="451696"/>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2400" dirty="0">
              <a:solidFill>
                <a:prstClr val="white"/>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98800" y="1248657"/>
            <a:ext cx="2612157" cy="4277308"/>
            <a:chOff x="2216228" y="1225189"/>
            <a:chExt cx="3980386" cy="4277308"/>
          </a:xfrm>
        </p:grpSpPr>
        <p:sp>
          <p:nvSpPr>
            <p:cNvPr id="8" name="矩形 7"/>
            <p:cNvSpPr/>
            <p:nvPr/>
          </p:nvSpPr>
          <p:spPr>
            <a:xfrm>
              <a:off x="2216228" y="1225189"/>
              <a:ext cx="3879772" cy="427730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9" name="矩形 8"/>
            <p:cNvSpPr/>
            <p:nvPr/>
          </p:nvSpPr>
          <p:spPr>
            <a:xfrm>
              <a:off x="5885895" y="2325950"/>
              <a:ext cx="310719" cy="1970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 name="iṥ1íḍé"/>
          <p:cNvSpPr/>
          <p:nvPr/>
        </p:nvSpPr>
        <p:spPr>
          <a:xfrm>
            <a:off x="3849130" y="2689189"/>
            <a:ext cx="1176256" cy="1260565"/>
          </a:xfrm>
          <a:prstGeom prst="rect">
            <a:avLst/>
          </a:prstGeom>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effectLst/>
                <a:cs typeface="+mn-ea"/>
                <a:sym typeface="+mn-lt"/>
              </a:rPr>
              <a:t>项目</a:t>
            </a:r>
            <a:endParaRPr lang="zh-CN" altLang="en-US" sz="3600" dirty="0">
              <a:effectLst/>
              <a:cs typeface="+mn-ea"/>
              <a:sym typeface="+mn-lt"/>
            </a:endParaRPr>
          </a:p>
          <a:p>
            <a:r>
              <a:rPr lang="zh-CN" altLang="en-US" sz="3600" dirty="0">
                <a:effectLst/>
                <a:cs typeface="+mn-ea"/>
                <a:sym typeface="+mn-lt"/>
              </a:rPr>
              <a:t>总结</a:t>
            </a:r>
            <a:endParaRPr lang="en-US" altLang="zh-CN" sz="3600" dirty="0">
              <a:effectLst/>
              <a:cs typeface="+mn-ea"/>
              <a:sym typeface="+mn-lt"/>
            </a:endParaRPr>
          </a:p>
        </p:txBody>
      </p:sp>
      <p:sp>
        <p:nvSpPr>
          <p:cNvPr id="13" name="文本框 28"/>
          <p:cNvSpPr txBox="1"/>
          <p:nvPr/>
        </p:nvSpPr>
        <p:spPr>
          <a:xfrm>
            <a:off x="6489539" y="878282"/>
            <a:ext cx="3866722"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宋体" panose="02010600030101010101" pitchFamily="2" charset="-122"/>
                <a:ea typeface="宋体" panose="02010600030101010101" pitchFamily="2" charset="-122"/>
                <a:cs typeface="Malgun Gothic Semilight" panose="020B0502040204020203" pitchFamily="34" charset="-122"/>
                <a:sym typeface="+mn-lt"/>
              </a:rPr>
              <a:t>项目计划执行情况</a:t>
            </a:r>
            <a:endParaRPr lang="en-US" altLang="zh-CN" sz="2400" b="1" dirty="0">
              <a:latin typeface="宋体" panose="02010600030101010101" pitchFamily="2" charset="-122"/>
              <a:ea typeface="宋体" panose="02010600030101010101" pitchFamily="2" charset="-122"/>
              <a:cs typeface="Malgun Gothic Semilight" panose="020B0502040204020203" pitchFamily="34" charset="-122"/>
              <a:sym typeface="+mn-lt"/>
            </a:endParaRPr>
          </a:p>
        </p:txBody>
      </p:sp>
      <p:sp>
        <p:nvSpPr>
          <p:cNvPr id="14" name="文本框 49"/>
          <p:cNvSpPr txBox="1"/>
          <p:nvPr/>
        </p:nvSpPr>
        <p:spPr>
          <a:xfrm>
            <a:off x="6489539" y="1440396"/>
            <a:ext cx="4753836" cy="1329069"/>
          </a:xfrm>
          <a:prstGeom prst="rect">
            <a:avLst/>
          </a:prstGeom>
          <a:noFill/>
        </p:spPr>
        <p:txBody>
          <a:bodyPr wrap="square" lIns="90000" tIns="0" rIns="90000" bIns="0" rtlCol="0">
            <a:normAutofit/>
          </a:bodyPr>
          <a:lstStyle>
            <a:defPPr>
              <a:defRPr lang="zh-CN"/>
            </a:defPPr>
            <a:lvl1pPr lvl="0">
              <a:lnSpc>
                <a:spcPct val="130000"/>
              </a:lnSpc>
              <a:defRPr sz="1200">
                <a:solidFill>
                  <a:schemeClr val="tx1">
                    <a:lumMod val="50000"/>
                    <a:lumOff val="50000"/>
                  </a:schemeClr>
                </a:solidFill>
              </a:defRPr>
            </a:lvl1pPr>
          </a:lstStyle>
          <a:p>
            <a:pPr>
              <a:lnSpc>
                <a:spcPct val="150000"/>
              </a:lnSpc>
            </a:pPr>
            <a:r>
              <a:rPr lang="zh-CN" altLang="en-US" sz="1600" dirty="0">
                <a:solidFill>
                  <a:schemeClr val="tx1"/>
                </a:solidFill>
                <a:latin typeface="微软雅黑" panose="020B0503020204020204" charset="-122"/>
                <a:ea typeface="微软雅黑" panose="020B0503020204020204" charset="-122"/>
              </a:rPr>
              <a:t>完成了网页的设计，搭建和改善</a:t>
            </a:r>
            <a:endParaRPr lang="zh-CN" altLang="en-US" sz="1600" dirty="0">
              <a:solidFill>
                <a:schemeClr val="tx1"/>
              </a:solidFill>
              <a:latin typeface="微软雅黑" panose="020B0503020204020204" charset="-122"/>
              <a:ea typeface="微软雅黑" panose="020B0503020204020204" charset="-122"/>
            </a:endParaRPr>
          </a:p>
          <a:p>
            <a:pPr>
              <a:lnSpc>
                <a:spcPct val="150000"/>
              </a:lnSpc>
            </a:pPr>
            <a:endParaRPr lang="zh-CN" altLang="en-US" sz="1100" dirty="0">
              <a:solidFill>
                <a:schemeClr val="tx1"/>
              </a:solidFill>
              <a:latin typeface="微软雅黑" panose="020B0503020204020204" charset="-122"/>
              <a:ea typeface="微软雅黑" panose="020B0503020204020204" charset="-122"/>
            </a:endParaRPr>
          </a:p>
        </p:txBody>
      </p:sp>
      <p:sp>
        <p:nvSpPr>
          <p:cNvPr id="15" name="文本框 28"/>
          <p:cNvSpPr txBox="1"/>
          <p:nvPr/>
        </p:nvSpPr>
        <p:spPr>
          <a:xfrm>
            <a:off x="6489539" y="2618942"/>
            <a:ext cx="2295979"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宋体" panose="02010600030101010101" pitchFamily="2" charset="-122"/>
                <a:ea typeface="宋体" panose="02010600030101010101" pitchFamily="2" charset="-122"/>
                <a:cs typeface="Malgun Gothic Semilight" panose="020B0502040204020203" pitchFamily="34" charset="-122"/>
                <a:sym typeface="+mn-lt"/>
              </a:rPr>
              <a:t>软件设计</a:t>
            </a:r>
            <a:endParaRPr lang="en-US" altLang="zh-CN" sz="2400" b="1" dirty="0">
              <a:latin typeface="宋体" panose="02010600030101010101" pitchFamily="2" charset="-122"/>
              <a:ea typeface="宋体" panose="02010600030101010101" pitchFamily="2" charset="-122"/>
              <a:cs typeface="Malgun Gothic Semilight" panose="020B0502040204020203" pitchFamily="34" charset="-122"/>
              <a:sym typeface="+mn-lt"/>
            </a:endParaRPr>
          </a:p>
        </p:txBody>
      </p:sp>
      <p:sp>
        <p:nvSpPr>
          <p:cNvPr id="16" name="文本框 49"/>
          <p:cNvSpPr txBox="1"/>
          <p:nvPr/>
        </p:nvSpPr>
        <p:spPr>
          <a:xfrm>
            <a:off x="6489539" y="3174528"/>
            <a:ext cx="4753836" cy="1329069"/>
          </a:xfrm>
          <a:prstGeom prst="rect">
            <a:avLst/>
          </a:prstGeom>
          <a:noFill/>
        </p:spPr>
        <p:txBody>
          <a:bodyPr wrap="square" lIns="90000" tIns="0" rIns="90000" bIns="0" rtlCol="0">
            <a:normAutofit/>
          </a:bodyPr>
          <a:lstStyle>
            <a:defPPr>
              <a:defRPr lang="zh-CN"/>
            </a:defPPr>
            <a:lvl1pPr lvl="0">
              <a:lnSpc>
                <a:spcPct val="130000"/>
              </a:lnSpc>
              <a:defRPr sz="1200">
                <a:solidFill>
                  <a:schemeClr val="tx1">
                    <a:lumMod val="50000"/>
                    <a:lumOff val="50000"/>
                  </a:schemeClr>
                </a:solidFill>
              </a:defRPr>
            </a:lvl1pPr>
          </a:lstStyle>
          <a:p>
            <a:pPr>
              <a:lnSpc>
                <a:spcPct val="150000"/>
              </a:lnSpc>
            </a:pPr>
            <a:r>
              <a:rPr lang="zh-CN" altLang="en-US" sz="1600" dirty="0">
                <a:solidFill>
                  <a:schemeClr val="tx1"/>
                </a:solidFill>
                <a:latin typeface="微软雅黑" panose="020B0503020204020204" charset="-122"/>
                <a:ea typeface="微软雅黑" panose="020B0503020204020204" charset="-122"/>
              </a:rPr>
              <a:t>由软件结构图展示模块划分，</a:t>
            </a:r>
            <a:r>
              <a:rPr lang="en-US" altLang="zh-CN" sz="1600" dirty="0">
                <a:solidFill>
                  <a:schemeClr val="tx1"/>
                </a:solidFill>
                <a:latin typeface="微软雅黑" panose="020B0503020204020204" charset="-122"/>
                <a:ea typeface="微软雅黑" panose="020B0503020204020204" charset="-122"/>
              </a:rPr>
              <a:t>ER</a:t>
            </a:r>
            <a:r>
              <a:rPr lang="zh-CN" altLang="en-US" sz="1600" dirty="0">
                <a:solidFill>
                  <a:schemeClr val="tx1"/>
                </a:solidFill>
                <a:latin typeface="微软雅黑" panose="020B0503020204020204" charset="-122"/>
                <a:ea typeface="微软雅黑" panose="020B0503020204020204" charset="-122"/>
              </a:rPr>
              <a:t>图和数据表展示数据库设计</a:t>
            </a:r>
            <a:endParaRPr lang="zh-CN" altLang="en-US" sz="1600" dirty="0">
              <a:solidFill>
                <a:schemeClr val="tx1"/>
              </a:solidFill>
              <a:latin typeface="微软雅黑" panose="020B0503020204020204" charset="-122"/>
              <a:ea typeface="微软雅黑" panose="020B0503020204020204" charset="-122"/>
            </a:endParaRPr>
          </a:p>
          <a:p>
            <a:pPr>
              <a:lnSpc>
                <a:spcPct val="150000"/>
              </a:lnSpc>
            </a:pPr>
            <a:endParaRPr lang="zh-CN" altLang="en-US" sz="1100" dirty="0">
              <a:solidFill>
                <a:schemeClr val="tx1"/>
              </a:solidFill>
              <a:latin typeface="微软雅黑" panose="020B0503020204020204" charset="-122"/>
              <a:ea typeface="微软雅黑" panose="020B0503020204020204" charset="-122"/>
            </a:endParaRPr>
          </a:p>
        </p:txBody>
      </p:sp>
      <p:sp>
        <p:nvSpPr>
          <p:cNvPr id="17" name="矩形 16"/>
          <p:cNvSpPr/>
          <p:nvPr/>
        </p:nvSpPr>
        <p:spPr>
          <a:xfrm>
            <a:off x="6489539" y="4342667"/>
            <a:ext cx="3866722" cy="645160"/>
          </a:xfrm>
          <a:prstGeom prst="rect">
            <a:avLst/>
          </a:prstGeom>
          <a:noFill/>
        </p:spPr>
        <p:txBody>
          <a:bodyPr wrap="square" rtlCol="0">
            <a:spAutoFit/>
          </a:bodyPr>
          <a:lstStyle/>
          <a:p>
            <a:pPr defTabSz="694690">
              <a:lnSpc>
                <a:spcPct val="150000"/>
              </a:lnSpc>
            </a:pPr>
            <a:r>
              <a:rPr lang="zh-CN" altLang="en-US" sz="2400" b="1" dirty="0">
                <a:latin typeface="宋体" panose="02010600030101010101" pitchFamily="2" charset="-122"/>
                <a:ea typeface="宋体" panose="02010600030101010101" pitchFamily="2" charset="-122"/>
              </a:rPr>
              <a:t>收获与体会</a:t>
            </a:r>
            <a:endParaRPr lang="zh-CN" altLang="en-US" sz="2400" b="1" dirty="0">
              <a:latin typeface="宋体" panose="02010600030101010101" pitchFamily="2" charset="-122"/>
              <a:ea typeface="宋体" panose="02010600030101010101" pitchFamily="2" charset="-122"/>
            </a:endParaRPr>
          </a:p>
        </p:txBody>
      </p:sp>
      <p:sp>
        <p:nvSpPr>
          <p:cNvPr id="18" name="文本框 49"/>
          <p:cNvSpPr txBox="1"/>
          <p:nvPr/>
        </p:nvSpPr>
        <p:spPr>
          <a:xfrm>
            <a:off x="6492327" y="4929685"/>
            <a:ext cx="4753836" cy="1329069"/>
          </a:xfrm>
          <a:prstGeom prst="rect">
            <a:avLst/>
          </a:prstGeom>
          <a:noFill/>
        </p:spPr>
        <p:txBody>
          <a:bodyPr wrap="square" lIns="90000" tIns="0" rIns="90000" bIns="0" rtlCol="0">
            <a:normAutofit/>
          </a:bodyPr>
          <a:lstStyle>
            <a:defPPr>
              <a:defRPr lang="zh-CN"/>
            </a:defPPr>
            <a:lvl1pPr lvl="0">
              <a:lnSpc>
                <a:spcPct val="130000"/>
              </a:lnSpc>
              <a:defRPr sz="1200">
                <a:solidFill>
                  <a:schemeClr val="tx1">
                    <a:lumMod val="50000"/>
                    <a:lumOff val="50000"/>
                  </a:schemeClr>
                </a:solidFill>
              </a:defRPr>
            </a:lvl1pPr>
          </a:lstStyle>
          <a:p>
            <a:pPr>
              <a:lnSpc>
                <a:spcPct val="150000"/>
              </a:lnSpc>
            </a:pPr>
            <a:r>
              <a:rPr lang="zh-CN" altLang="en-US" sz="1600" dirty="0">
                <a:solidFill>
                  <a:schemeClr val="tx1"/>
                </a:solidFill>
                <a:latin typeface="微软雅黑" panose="020B0503020204020204" charset="-122"/>
                <a:ea typeface="微软雅黑" panose="020B0503020204020204" charset="-122"/>
              </a:rPr>
              <a:t>一些在编码规范、项目计划、团队协作、项目管理、软件过程等各方面的收获和体会，以及经验教训</a:t>
            </a:r>
            <a:endParaRPr lang="zh-CN" altLang="en-US" sz="1600" dirty="0">
              <a:solidFill>
                <a:schemeClr val="tx1"/>
              </a:solidFill>
              <a:latin typeface="微软雅黑" panose="020B0503020204020204" charset="-122"/>
              <a:ea typeface="微软雅黑" panose="020B0503020204020204" charset="-122"/>
            </a:endParaRPr>
          </a:p>
          <a:p>
            <a:pPr>
              <a:lnSpc>
                <a:spcPct val="150000"/>
              </a:lnSpc>
            </a:pPr>
            <a:endParaRPr lang="zh-CN" altLang="en-US" sz="1100" dirty="0">
              <a:solidFill>
                <a:schemeClr val="tx1"/>
              </a:solidFill>
              <a:latin typeface="微软雅黑" panose="020B0503020204020204" charset="-122"/>
              <a:ea typeface="微软雅黑" panose="020B0503020204020204" charset="-122"/>
            </a:endParaRPr>
          </a:p>
        </p:txBody>
      </p:sp>
      <p:sp>
        <p:nvSpPr>
          <p:cNvPr id="19" name="矩形 18"/>
          <p:cNvSpPr/>
          <p:nvPr/>
        </p:nvSpPr>
        <p:spPr>
          <a:xfrm>
            <a:off x="5800145" y="965887"/>
            <a:ext cx="559769" cy="58464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dirty="0">
                <a:latin typeface="Impact" panose="020B0806030902050204" pitchFamily="34" charset="0"/>
                <a:ea typeface="Arial Unicode MS" panose="020B0604020202020204" pitchFamily="34" charset="-122"/>
                <a:cs typeface="Arial Unicode MS" panose="020B0604020202020204" pitchFamily="34" charset="-122"/>
              </a:rPr>
              <a:t>01</a:t>
            </a:r>
            <a:endParaRPr lang="zh-CN" altLang="en-US" sz="3200" dirty="0">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20" name="矩形 19"/>
          <p:cNvSpPr/>
          <p:nvPr/>
        </p:nvSpPr>
        <p:spPr>
          <a:xfrm>
            <a:off x="5774498" y="2618942"/>
            <a:ext cx="611065" cy="58477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dirty="0">
                <a:latin typeface="Impact" panose="020B0806030902050204" pitchFamily="34" charset="0"/>
                <a:ea typeface="Arial Unicode MS" panose="020B0604020202020204" pitchFamily="34" charset="-122"/>
                <a:cs typeface="Arial Unicode MS" panose="020B0604020202020204" pitchFamily="34" charset="-122"/>
              </a:rPr>
              <a:t>02</a:t>
            </a:r>
            <a:endParaRPr lang="zh-CN" altLang="en-US" sz="3200" dirty="0">
              <a:latin typeface="Impact" panose="020B0806030902050204" pitchFamily="34" charset="0"/>
              <a:ea typeface="Arial Unicode MS" panose="020B0604020202020204" pitchFamily="34" charset="-122"/>
              <a:cs typeface="Arial Unicode MS" panose="020B0604020202020204" pitchFamily="34" charset="-122"/>
            </a:endParaRPr>
          </a:p>
        </p:txBody>
      </p:sp>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l="20105" r="26671"/>
          <a:stretch>
            <a:fillRect/>
          </a:stretch>
        </p:blipFill>
        <p:spPr>
          <a:xfrm>
            <a:off x="927949" y="1751055"/>
            <a:ext cx="2612628" cy="3272512"/>
          </a:xfrm>
          <a:prstGeom prst="rect">
            <a:avLst/>
          </a:prstGeom>
        </p:spPr>
      </p:pic>
      <p:sp>
        <p:nvSpPr>
          <p:cNvPr id="4" name="矩形 3"/>
          <p:cNvSpPr/>
          <p:nvPr/>
        </p:nvSpPr>
        <p:spPr>
          <a:xfrm>
            <a:off x="5818455" y="4337808"/>
            <a:ext cx="615950" cy="5835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3200" dirty="0">
                <a:latin typeface="Impact" panose="020B0806030902050204" pitchFamily="34" charset="0"/>
                <a:ea typeface="Arial Unicode MS" panose="020B0604020202020204" pitchFamily="34" charset="-122"/>
                <a:cs typeface="Arial Unicode MS" panose="020B0604020202020204" pitchFamily="34" charset="-122"/>
              </a:rPr>
              <a:t>03</a:t>
            </a:r>
            <a:endParaRPr lang="zh-CN" altLang="en-US" sz="3200" dirty="0">
              <a:latin typeface="Impact" panose="020B0806030902050204" pitchFamily="34" charset="0"/>
              <a:ea typeface="Arial Unicode MS" panose="020B0604020202020204" pitchFamily="34" charset="-122"/>
              <a:cs typeface="Arial Unicode MS" panose="020B0604020202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rot="5400000">
            <a:off x="1327983" y="1767158"/>
            <a:ext cx="3457423" cy="3312571"/>
            <a:chOff x="0" y="-1"/>
            <a:chExt cx="5970956" cy="5720948"/>
          </a:xfrm>
        </p:grpSpPr>
        <p:sp>
          <p:nvSpPr>
            <p:cNvPr id="19" name="任意多边形 29"/>
            <p:cNvSpPr/>
            <p:nvPr/>
          </p:nvSpPr>
          <p:spPr bwMode="auto">
            <a:xfrm rot="162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w 2969116"/>
                <a:gd name="T43" fmla="*/ 0 h 2922369"/>
                <a:gd name="T44" fmla="*/ 2969116 w 2969116"/>
                <a:gd name="T45" fmla="*/ 2922369 h 2922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969116" h="2922369">
                  <a:moveTo>
                    <a:pt x="1299463" y="2197576"/>
                  </a:moveTo>
                  <a:lnTo>
                    <a:pt x="1332628" y="2207871"/>
                  </a:lnTo>
                  <a:lnTo>
                    <a:pt x="1315965" y="2224739"/>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任意多边形 27"/>
            <p:cNvSpPr/>
            <p:nvPr/>
          </p:nvSpPr>
          <p:spPr bwMode="auto">
            <a:xfrm rot="162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w 2969116"/>
                <a:gd name="T45" fmla="*/ 0 h 2910073"/>
                <a:gd name="T46" fmla="*/ 2969116 w 2969116"/>
                <a:gd name="T47" fmla="*/ 2910073 h 29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T44" t="T45" r="T46" b="T47"/>
              <a:pathLst>
                <a:path w="2969116" h="2910073">
                  <a:moveTo>
                    <a:pt x="1332628" y="2207871"/>
                  </a:moveTo>
                  <a:lnTo>
                    <a:pt x="1315965" y="2224739"/>
                  </a:lnTo>
                  <a:lnTo>
                    <a:pt x="1299463" y="2197576"/>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1"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w 2803108"/>
                <a:gd name="T53" fmla="*/ 0 h 2965187"/>
                <a:gd name="T54" fmla="*/ 2803108 w 2803108"/>
                <a:gd name="T55" fmla="*/ 2965187 h 2965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T52" t="T53" r="T54" b="T55"/>
              <a:pathLst>
                <a:path w="2803108" h="2965187">
                  <a:moveTo>
                    <a:pt x="621042" y="1721756"/>
                  </a:moveTo>
                  <a:lnTo>
                    <a:pt x="608331" y="1689440"/>
                  </a:lnTo>
                  <a:lnTo>
                    <a:pt x="592737" y="1707301"/>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w 2800257"/>
                <a:gd name="T43" fmla="*/ 0 h 2966877"/>
                <a:gd name="T44" fmla="*/ 2800257 w 2800257"/>
                <a:gd name="T45" fmla="*/ 2966877 h 2966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2800257" h="2966877">
                  <a:moveTo>
                    <a:pt x="585976" y="1694015"/>
                  </a:moveTo>
                  <a:lnTo>
                    <a:pt x="614014" y="1708984"/>
                  </a:lnTo>
                  <a:lnTo>
                    <a:pt x="601894" y="1676442"/>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矩形 2"/>
          <p:cNvSpPr/>
          <p:nvPr/>
        </p:nvSpPr>
        <p:spPr>
          <a:xfrm>
            <a:off x="2824705" y="2306423"/>
            <a:ext cx="495649"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2400" b="1" dirty="0">
                <a:solidFill>
                  <a:schemeClr val="tx1">
                    <a:lumMod val="85000"/>
                    <a:lumOff val="15000"/>
                  </a:schemeClr>
                </a:solidFill>
                <a:effectLst>
                  <a:innerShdw blurRad="114300">
                    <a:prstClr val="black">
                      <a:alpha val="20000"/>
                    </a:prstClr>
                  </a:innerShdw>
                </a:effectLst>
              </a:rPr>
              <a:t>02</a:t>
            </a:r>
            <a:endParaRPr kumimoji="1" lang="zh-CN" altLang="en-US" sz="2400" b="1" dirty="0">
              <a:solidFill>
                <a:schemeClr val="tx1">
                  <a:lumMod val="85000"/>
                  <a:lumOff val="15000"/>
                </a:schemeClr>
              </a:solidFill>
              <a:effectLst>
                <a:innerShdw blurRad="114300">
                  <a:prstClr val="black">
                    <a:alpha val="20000"/>
                  </a:prstClr>
                </a:innerShdw>
              </a:effectLst>
            </a:endParaRPr>
          </a:p>
        </p:txBody>
      </p:sp>
      <p:sp>
        <p:nvSpPr>
          <p:cNvPr id="4" name="矩形 3"/>
          <p:cNvSpPr/>
          <p:nvPr/>
        </p:nvSpPr>
        <p:spPr>
          <a:xfrm>
            <a:off x="3650977" y="3192610"/>
            <a:ext cx="495649"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2400" b="1" dirty="0">
                <a:solidFill>
                  <a:schemeClr val="tx1">
                    <a:lumMod val="85000"/>
                    <a:lumOff val="15000"/>
                  </a:schemeClr>
                </a:solidFill>
                <a:effectLst>
                  <a:innerShdw blurRad="114300">
                    <a:prstClr val="black">
                      <a:alpha val="20000"/>
                    </a:prstClr>
                  </a:innerShdw>
                </a:effectLst>
              </a:rPr>
              <a:t>03</a:t>
            </a:r>
            <a:endParaRPr kumimoji="1" lang="zh-CN" altLang="en-US" sz="2400" b="1" dirty="0">
              <a:solidFill>
                <a:schemeClr val="tx1">
                  <a:lumMod val="85000"/>
                  <a:lumOff val="15000"/>
                </a:schemeClr>
              </a:solidFill>
              <a:effectLst>
                <a:innerShdw blurRad="114300">
                  <a:prstClr val="black">
                    <a:alpha val="20000"/>
                  </a:prstClr>
                </a:innerShdw>
              </a:effectLst>
            </a:endParaRPr>
          </a:p>
        </p:txBody>
      </p:sp>
      <p:sp>
        <p:nvSpPr>
          <p:cNvPr id="5" name="矩形 4"/>
          <p:cNvSpPr/>
          <p:nvPr/>
        </p:nvSpPr>
        <p:spPr>
          <a:xfrm>
            <a:off x="2818740" y="4080850"/>
            <a:ext cx="495649"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2400" b="1" dirty="0">
                <a:solidFill>
                  <a:schemeClr val="tx1">
                    <a:lumMod val="85000"/>
                    <a:lumOff val="15000"/>
                  </a:schemeClr>
                </a:solidFill>
                <a:effectLst>
                  <a:innerShdw blurRad="114300">
                    <a:prstClr val="black">
                      <a:alpha val="20000"/>
                    </a:prstClr>
                  </a:innerShdw>
                </a:effectLst>
              </a:rPr>
              <a:t>04</a:t>
            </a:r>
            <a:endParaRPr kumimoji="1" lang="zh-CN" altLang="en-US" sz="2400" b="1" dirty="0">
              <a:solidFill>
                <a:schemeClr val="tx1">
                  <a:lumMod val="85000"/>
                  <a:lumOff val="15000"/>
                </a:schemeClr>
              </a:solidFill>
              <a:effectLst>
                <a:innerShdw blurRad="114300">
                  <a:prstClr val="black">
                    <a:alpha val="20000"/>
                  </a:prstClr>
                </a:innerShdw>
              </a:effectLst>
            </a:endParaRPr>
          </a:p>
        </p:txBody>
      </p:sp>
      <p:sp>
        <p:nvSpPr>
          <p:cNvPr id="6" name="矩形 5"/>
          <p:cNvSpPr/>
          <p:nvPr/>
        </p:nvSpPr>
        <p:spPr>
          <a:xfrm>
            <a:off x="1931738" y="3196889"/>
            <a:ext cx="495650"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2400" b="1" dirty="0">
                <a:solidFill>
                  <a:schemeClr val="tx1">
                    <a:lumMod val="85000"/>
                    <a:lumOff val="15000"/>
                  </a:schemeClr>
                </a:solidFill>
                <a:effectLst>
                  <a:innerShdw blurRad="114300">
                    <a:prstClr val="black">
                      <a:alpha val="20000"/>
                    </a:prstClr>
                  </a:innerShdw>
                </a:effectLst>
              </a:rPr>
              <a:t>01</a:t>
            </a:r>
            <a:endParaRPr kumimoji="1" lang="zh-CN" altLang="en-US" sz="2400" b="1" dirty="0">
              <a:solidFill>
                <a:schemeClr val="tx1">
                  <a:lumMod val="85000"/>
                  <a:lumOff val="15000"/>
                </a:schemeClr>
              </a:solidFill>
              <a:effectLst>
                <a:innerShdw blurRad="114300">
                  <a:prstClr val="black">
                    <a:alpha val="20000"/>
                  </a:prstClr>
                </a:innerShdw>
              </a:effectLst>
            </a:endParaRPr>
          </a:p>
        </p:txBody>
      </p:sp>
      <p:sp>
        <p:nvSpPr>
          <p:cNvPr id="18" name="椭圆 17"/>
          <p:cNvSpPr/>
          <p:nvPr/>
        </p:nvSpPr>
        <p:spPr>
          <a:xfrm>
            <a:off x="5502484" y="1830954"/>
            <a:ext cx="250776" cy="25077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椭圆 15"/>
          <p:cNvSpPr/>
          <p:nvPr/>
        </p:nvSpPr>
        <p:spPr>
          <a:xfrm>
            <a:off x="5502484" y="2812726"/>
            <a:ext cx="250776" cy="2507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4" name="椭圆 13"/>
          <p:cNvSpPr/>
          <p:nvPr/>
        </p:nvSpPr>
        <p:spPr>
          <a:xfrm>
            <a:off x="5502484" y="3794499"/>
            <a:ext cx="250776" cy="25077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5502484" y="4776271"/>
            <a:ext cx="250776" cy="2507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4" name="文本框 38"/>
          <p:cNvSpPr txBox="1"/>
          <p:nvPr/>
        </p:nvSpPr>
        <p:spPr>
          <a:xfrm>
            <a:off x="1833668" y="5400254"/>
            <a:ext cx="2679977" cy="826158"/>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latin typeface="微软雅黑" panose="020B0503020204020204" charset="-122"/>
                <a:ea typeface="微软雅黑" panose="020B0503020204020204" charset="-122"/>
              </a:rPr>
              <a:t>项目计划执行情况</a:t>
            </a:r>
            <a:endParaRPr lang="zh-CN" altLang="en-US" sz="2400" dirty="0">
              <a:latin typeface="微软雅黑" panose="020B0503020204020204" charset="-122"/>
              <a:ea typeface="微软雅黑" panose="020B0503020204020204" charset="-122"/>
            </a:endParaRPr>
          </a:p>
        </p:txBody>
      </p:sp>
      <p:sp>
        <p:nvSpPr>
          <p:cNvPr id="25" name="矩形 24"/>
          <p:cNvSpPr/>
          <p:nvPr/>
        </p:nvSpPr>
        <p:spPr>
          <a:xfrm>
            <a:off x="6170665" y="1637971"/>
            <a:ext cx="4820818" cy="688937"/>
          </a:xfrm>
          <a:prstGeom prst="rect">
            <a:avLst/>
          </a:prstGeom>
          <a:noFill/>
        </p:spPr>
        <p:txBody>
          <a:bodyPr wrap="square" lIns="90000" tIns="0" rIns="90000" bIns="0" rtlCol="0">
            <a:noAutofit/>
          </a:bodyPr>
          <a:lstStyle/>
          <a:p>
            <a:pPr>
              <a:lnSpc>
                <a:spcPct val="150000"/>
              </a:lnSpc>
            </a:pPr>
            <a:r>
              <a:rPr lang="zh-CN" altLang="en-US" sz="1600" dirty="0">
                <a:latin typeface="微软雅黑" panose="020B0503020204020204" charset="-122"/>
                <a:ea typeface="微软雅黑" panose="020B0503020204020204" charset="-122"/>
              </a:rPr>
              <a:t>网页框架搭建完成</a:t>
            </a:r>
            <a:endParaRPr lang="zh-CN" altLang="en-US" sz="1600" dirty="0">
              <a:latin typeface="微软雅黑" panose="020B0503020204020204" charset="-122"/>
              <a:ea typeface="微软雅黑" panose="020B0503020204020204" charset="-122"/>
            </a:endParaRPr>
          </a:p>
        </p:txBody>
      </p:sp>
      <p:sp>
        <p:nvSpPr>
          <p:cNvPr id="26" name="矩形 25"/>
          <p:cNvSpPr/>
          <p:nvPr/>
        </p:nvSpPr>
        <p:spPr>
          <a:xfrm>
            <a:off x="6170665" y="2667903"/>
            <a:ext cx="4820820" cy="656590"/>
          </a:xfrm>
          <a:prstGeom prst="rect">
            <a:avLst/>
          </a:prstGeom>
          <a:noFill/>
        </p:spPr>
        <p:txBody>
          <a:bodyPr wrap="square" lIns="90000" tIns="0" rIns="90000" bIns="0" rtlCol="0">
            <a:noAutofit/>
          </a:bodyPr>
          <a:lstStyle/>
          <a:p>
            <a:pPr>
              <a:lnSpc>
                <a:spcPct val="150000"/>
              </a:lnSpc>
            </a:pPr>
            <a:r>
              <a:rPr lang="zh-CN" altLang="en-US" sz="1600" dirty="0">
                <a:latin typeface="微软雅黑" panose="020B0503020204020204" charset="-122"/>
                <a:ea typeface="微软雅黑" panose="020B0503020204020204" charset="-122"/>
              </a:rPr>
              <a:t>网页各功能模块测试通过</a:t>
            </a:r>
            <a:endParaRPr lang="zh-CN" altLang="en-US" sz="1600" dirty="0">
              <a:latin typeface="微软雅黑" panose="020B0503020204020204" charset="-122"/>
              <a:ea typeface="微软雅黑" panose="020B0503020204020204" charset="-122"/>
            </a:endParaRPr>
          </a:p>
        </p:txBody>
      </p:sp>
      <p:sp>
        <p:nvSpPr>
          <p:cNvPr id="7" name="矩形 6"/>
          <p:cNvSpPr/>
          <p:nvPr/>
        </p:nvSpPr>
        <p:spPr>
          <a:xfrm>
            <a:off x="6176764" y="3641211"/>
            <a:ext cx="4820820" cy="656590"/>
          </a:xfrm>
          <a:prstGeom prst="rect">
            <a:avLst/>
          </a:prstGeom>
          <a:noFill/>
        </p:spPr>
        <p:txBody>
          <a:bodyPr wrap="square" lIns="90000" tIns="0" rIns="90000" bIns="0" rtlCol="0">
            <a:noAutofit/>
          </a:bodyPr>
          <a:p>
            <a:pPr>
              <a:lnSpc>
                <a:spcPct val="150000"/>
              </a:lnSpc>
            </a:pPr>
            <a:r>
              <a:rPr lang="zh-CN" altLang="en-US" sz="1600" dirty="0">
                <a:latin typeface="微软雅黑" panose="020B0503020204020204" charset="-122"/>
                <a:ea typeface="微软雅黑" panose="020B0503020204020204" charset="-122"/>
              </a:rPr>
              <a:t>数据成功爬取到网页数据库并完成输入</a:t>
            </a:r>
            <a:endParaRPr lang="zh-CN" altLang="en-US" sz="1600" dirty="0">
              <a:latin typeface="微软雅黑" panose="020B0503020204020204" charset="-122"/>
              <a:ea typeface="微软雅黑" panose="020B0503020204020204" charset="-122"/>
            </a:endParaRPr>
          </a:p>
        </p:txBody>
      </p:sp>
      <p:sp>
        <p:nvSpPr>
          <p:cNvPr id="9" name="矩形 8"/>
          <p:cNvSpPr/>
          <p:nvPr/>
        </p:nvSpPr>
        <p:spPr>
          <a:xfrm>
            <a:off x="6162713" y="4554069"/>
            <a:ext cx="4820820" cy="656590"/>
          </a:xfrm>
          <a:prstGeom prst="rect">
            <a:avLst/>
          </a:prstGeom>
          <a:noFill/>
        </p:spPr>
        <p:txBody>
          <a:bodyPr wrap="square" lIns="90000" tIns="0" rIns="90000" bIns="0" rtlCol="0">
            <a:noAutofit/>
          </a:bodyPr>
          <a:p>
            <a:pPr>
              <a:lnSpc>
                <a:spcPct val="150000"/>
              </a:lnSpc>
            </a:pPr>
            <a:r>
              <a:rPr lang="zh-CN" altLang="en-US" sz="1600" dirty="0">
                <a:latin typeface="微软雅黑" panose="020B0503020204020204" charset="-122"/>
                <a:ea typeface="微软雅黑" panose="020B0503020204020204" charset="-122"/>
              </a:rPr>
              <a:t>页面优化和代码检测完成</a:t>
            </a:r>
            <a:endParaRPr lang="zh-CN" altLang="en-US" sz="1600" dirty="0">
              <a:latin typeface="微软雅黑" panose="020B0503020204020204" charset="-122"/>
              <a:ea typeface="微软雅黑" panose="020B0503020204020204" charset="-122"/>
            </a:endParaRPr>
          </a:p>
        </p:txBody>
      </p:sp>
      <p:sp>
        <p:nvSpPr>
          <p:cNvPr id="40" name="文本框 38"/>
          <p:cNvSpPr txBox="1"/>
          <p:nvPr/>
        </p:nvSpPr>
        <p:spPr>
          <a:xfrm>
            <a:off x="1008793" y="485715"/>
            <a:ext cx="3225647" cy="834434"/>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latin typeface="微软雅黑" panose="020B0503020204020204" charset="-122"/>
                <a:ea typeface="微软雅黑" panose="020B0503020204020204" charset="-122"/>
              </a:rPr>
              <a:t>项目计划执行情况</a:t>
            </a:r>
            <a:endParaRPr lang="zh-CN" altLang="en-US" sz="2400" b="1" dirty="0">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entagon 1"/>
          <p:cNvSpPr/>
          <p:nvPr/>
        </p:nvSpPr>
        <p:spPr>
          <a:xfrm>
            <a:off x="823272" y="2767266"/>
            <a:ext cx="2720842" cy="35107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Notched Right Arrow 2"/>
          <p:cNvSpPr/>
          <p:nvPr/>
        </p:nvSpPr>
        <p:spPr>
          <a:xfrm>
            <a:off x="3431477" y="2767266"/>
            <a:ext cx="2720842" cy="351076"/>
          </a:xfrm>
          <a:prstGeom prst="notchedRightArrow">
            <a:avLst>
              <a:gd name="adj1" fmla="val 100000"/>
              <a:gd name="adj2"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8" name="Straight Connector 4"/>
          <p:cNvCxnSpPr/>
          <p:nvPr/>
        </p:nvCxnSpPr>
        <p:spPr>
          <a:xfrm>
            <a:off x="3431477" y="3204544"/>
            <a:ext cx="0" cy="166848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5"/>
          <p:cNvCxnSpPr/>
          <p:nvPr/>
        </p:nvCxnSpPr>
        <p:spPr>
          <a:xfrm>
            <a:off x="5986707" y="3204544"/>
            <a:ext cx="0" cy="166848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Notched Right Arrow 6"/>
          <p:cNvSpPr/>
          <p:nvPr/>
        </p:nvSpPr>
        <p:spPr>
          <a:xfrm>
            <a:off x="6039681" y="2767266"/>
            <a:ext cx="2720842" cy="351076"/>
          </a:xfrm>
          <a:prstGeom prst="notchedRightArrow">
            <a:avLst>
              <a:gd name="adj1" fmla="val 10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1" name="Straight Connector 7"/>
          <p:cNvCxnSpPr/>
          <p:nvPr/>
        </p:nvCxnSpPr>
        <p:spPr>
          <a:xfrm>
            <a:off x="8594912" y="3204544"/>
            <a:ext cx="0" cy="166848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Notched Right Arrow 8"/>
          <p:cNvSpPr/>
          <p:nvPr/>
        </p:nvSpPr>
        <p:spPr>
          <a:xfrm>
            <a:off x="8647886" y="2767266"/>
            <a:ext cx="2720842" cy="351076"/>
          </a:xfrm>
          <a:prstGeom prst="notchedRightArrow">
            <a:avLst>
              <a:gd name="adj1" fmla="val 100000"/>
              <a:gd name="adj2"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3" name="Straight Connector 9"/>
          <p:cNvCxnSpPr/>
          <p:nvPr/>
        </p:nvCxnSpPr>
        <p:spPr>
          <a:xfrm>
            <a:off x="11203116" y="3204544"/>
            <a:ext cx="0" cy="166848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2" name="Group 21"/>
          <p:cNvGrpSpPr/>
          <p:nvPr/>
        </p:nvGrpSpPr>
        <p:grpSpPr>
          <a:xfrm>
            <a:off x="7147819" y="2018504"/>
            <a:ext cx="477837" cy="398463"/>
            <a:chOff x="10987088" y="1993900"/>
            <a:chExt cx="477837" cy="398463"/>
          </a:xfrm>
          <a:solidFill>
            <a:schemeClr val="tx1"/>
          </a:solidFill>
        </p:grpSpPr>
        <p:sp>
          <p:nvSpPr>
            <p:cNvPr id="82" name="Freeform 107"/>
            <p:cNvSpPr/>
            <p:nvPr/>
          </p:nvSpPr>
          <p:spPr bwMode="auto">
            <a:xfrm>
              <a:off x="10987088" y="1993900"/>
              <a:ext cx="396875" cy="398463"/>
            </a:xfrm>
            <a:custGeom>
              <a:avLst/>
              <a:gdLst>
                <a:gd name="T0" fmla="*/ 0 w 2745"/>
                <a:gd name="T1" fmla="*/ 0 h 2770"/>
                <a:gd name="T2" fmla="*/ 371 w 2745"/>
                <a:gd name="T3" fmla="*/ 0 h 2770"/>
                <a:gd name="T4" fmla="*/ 371 w 2745"/>
                <a:gd name="T5" fmla="*/ 2398 h 2770"/>
                <a:gd name="T6" fmla="*/ 2745 w 2745"/>
                <a:gd name="T7" fmla="*/ 2398 h 2770"/>
                <a:gd name="T8" fmla="*/ 2745 w 2745"/>
                <a:gd name="T9" fmla="*/ 2770 h 2770"/>
                <a:gd name="T10" fmla="*/ 0 w 2745"/>
                <a:gd name="T11" fmla="*/ 2770 h 2770"/>
                <a:gd name="T12" fmla="*/ 0 w 2745"/>
                <a:gd name="T13" fmla="*/ 0 h 2770"/>
              </a:gdLst>
              <a:ahLst/>
              <a:cxnLst>
                <a:cxn ang="0">
                  <a:pos x="T0" y="T1"/>
                </a:cxn>
                <a:cxn ang="0">
                  <a:pos x="T2" y="T3"/>
                </a:cxn>
                <a:cxn ang="0">
                  <a:pos x="T4" y="T5"/>
                </a:cxn>
                <a:cxn ang="0">
                  <a:pos x="T6" y="T7"/>
                </a:cxn>
                <a:cxn ang="0">
                  <a:pos x="T8" y="T9"/>
                </a:cxn>
                <a:cxn ang="0">
                  <a:pos x="T10" y="T11"/>
                </a:cxn>
                <a:cxn ang="0">
                  <a:pos x="T12" y="T13"/>
                </a:cxn>
              </a:cxnLst>
              <a:rect l="0" t="0" r="r" b="b"/>
              <a:pathLst>
                <a:path w="2745" h="2770">
                  <a:moveTo>
                    <a:pt x="0" y="0"/>
                  </a:moveTo>
                  <a:lnTo>
                    <a:pt x="371" y="0"/>
                  </a:lnTo>
                  <a:lnTo>
                    <a:pt x="371" y="2398"/>
                  </a:lnTo>
                  <a:lnTo>
                    <a:pt x="2745" y="2398"/>
                  </a:lnTo>
                  <a:lnTo>
                    <a:pt x="2745" y="2770"/>
                  </a:lnTo>
                  <a:lnTo>
                    <a:pt x="0" y="2770"/>
                  </a:lnTo>
                  <a:lnTo>
                    <a:pt x="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08"/>
            <p:cNvSpPr/>
            <p:nvPr/>
          </p:nvSpPr>
          <p:spPr bwMode="auto">
            <a:xfrm>
              <a:off x="11066463" y="2047875"/>
              <a:ext cx="398462" cy="249238"/>
            </a:xfrm>
            <a:custGeom>
              <a:avLst/>
              <a:gdLst>
                <a:gd name="T0" fmla="*/ 2761 w 2761"/>
                <a:gd name="T1" fmla="*/ 0 h 1725"/>
                <a:gd name="T2" fmla="*/ 2559 w 2761"/>
                <a:gd name="T3" fmla="*/ 1146 h 1725"/>
                <a:gd name="T4" fmla="*/ 2274 w 2761"/>
                <a:gd name="T5" fmla="*/ 861 h 1725"/>
                <a:gd name="T6" fmla="*/ 1411 w 2761"/>
                <a:gd name="T7" fmla="*/ 1725 h 1725"/>
                <a:gd name="T8" fmla="*/ 864 w 2761"/>
                <a:gd name="T9" fmla="*/ 1177 h 1725"/>
                <a:gd name="T10" fmla="*/ 349 w 2761"/>
                <a:gd name="T11" fmla="*/ 1693 h 1725"/>
                <a:gd name="T12" fmla="*/ 0 w 2761"/>
                <a:gd name="T13" fmla="*/ 1341 h 1725"/>
                <a:gd name="T14" fmla="*/ 864 w 2761"/>
                <a:gd name="T15" fmla="*/ 476 h 1725"/>
                <a:gd name="T16" fmla="*/ 1411 w 2761"/>
                <a:gd name="T17" fmla="*/ 1025 h 1725"/>
                <a:gd name="T18" fmla="*/ 1924 w 2761"/>
                <a:gd name="T19" fmla="*/ 509 h 1725"/>
                <a:gd name="T20" fmla="*/ 1618 w 2761"/>
                <a:gd name="T21" fmla="*/ 202 h 1725"/>
                <a:gd name="T22" fmla="*/ 2761 w 2761"/>
                <a:gd name="T23"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1" h="1725">
                  <a:moveTo>
                    <a:pt x="2761" y="0"/>
                  </a:moveTo>
                  <a:lnTo>
                    <a:pt x="2559" y="1146"/>
                  </a:lnTo>
                  <a:lnTo>
                    <a:pt x="2274" y="861"/>
                  </a:lnTo>
                  <a:lnTo>
                    <a:pt x="1411" y="1725"/>
                  </a:lnTo>
                  <a:lnTo>
                    <a:pt x="864" y="1177"/>
                  </a:lnTo>
                  <a:lnTo>
                    <a:pt x="349" y="1693"/>
                  </a:lnTo>
                  <a:lnTo>
                    <a:pt x="0" y="1341"/>
                  </a:lnTo>
                  <a:lnTo>
                    <a:pt x="864" y="476"/>
                  </a:lnTo>
                  <a:lnTo>
                    <a:pt x="1411" y="1025"/>
                  </a:lnTo>
                  <a:lnTo>
                    <a:pt x="1924" y="509"/>
                  </a:lnTo>
                  <a:lnTo>
                    <a:pt x="1618" y="202"/>
                  </a:lnTo>
                  <a:lnTo>
                    <a:pt x="276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3" name="Group 24"/>
          <p:cNvGrpSpPr/>
          <p:nvPr/>
        </p:nvGrpSpPr>
        <p:grpSpPr>
          <a:xfrm>
            <a:off x="4523869" y="2026196"/>
            <a:ext cx="463550" cy="407988"/>
            <a:chOff x="10059988" y="2759075"/>
            <a:chExt cx="463550" cy="407988"/>
          </a:xfrm>
          <a:solidFill>
            <a:schemeClr val="accent1">
              <a:lumMod val="50000"/>
            </a:schemeClr>
          </a:solidFill>
        </p:grpSpPr>
        <p:sp>
          <p:nvSpPr>
            <p:cNvPr id="78" name="Freeform 182"/>
            <p:cNvSpPr/>
            <p:nvPr/>
          </p:nvSpPr>
          <p:spPr bwMode="auto">
            <a:xfrm>
              <a:off x="10059988" y="2759075"/>
              <a:ext cx="463550" cy="168275"/>
            </a:xfrm>
            <a:custGeom>
              <a:avLst/>
              <a:gdLst>
                <a:gd name="T0" fmla="*/ 1606 w 3212"/>
                <a:gd name="T1" fmla="*/ 0 h 1164"/>
                <a:gd name="T2" fmla="*/ 1815 w 3212"/>
                <a:gd name="T3" fmla="*/ 5 h 1164"/>
                <a:gd name="T4" fmla="*/ 2016 w 3212"/>
                <a:gd name="T5" fmla="*/ 19 h 1164"/>
                <a:gd name="T6" fmla="*/ 2208 w 3212"/>
                <a:gd name="T7" fmla="*/ 43 h 1164"/>
                <a:gd name="T8" fmla="*/ 2388 w 3212"/>
                <a:gd name="T9" fmla="*/ 74 h 1164"/>
                <a:gd name="T10" fmla="*/ 2554 w 3212"/>
                <a:gd name="T11" fmla="*/ 112 h 1164"/>
                <a:gd name="T12" fmla="*/ 2706 w 3212"/>
                <a:gd name="T13" fmla="*/ 158 h 1164"/>
                <a:gd name="T14" fmla="*/ 2841 w 3212"/>
                <a:gd name="T15" fmla="*/ 210 h 1164"/>
                <a:gd name="T16" fmla="*/ 2958 w 3212"/>
                <a:gd name="T17" fmla="*/ 268 h 1164"/>
                <a:gd name="T18" fmla="*/ 3055 w 3212"/>
                <a:gd name="T19" fmla="*/ 331 h 1164"/>
                <a:gd name="T20" fmla="*/ 3130 w 3212"/>
                <a:gd name="T21" fmla="*/ 398 h 1164"/>
                <a:gd name="T22" fmla="*/ 3182 w 3212"/>
                <a:gd name="T23" fmla="*/ 469 h 1164"/>
                <a:gd name="T24" fmla="*/ 3209 w 3212"/>
                <a:gd name="T25" fmla="*/ 544 h 1164"/>
                <a:gd name="T26" fmla="*/ 3209 w 3212"/>
                <a:gd name="T27" fmla="*/ 620 h 1164"/>
                <a:gd name="T28" fmla="*/ 3182 w 3212"/>
                <a:gd name="T29" fmla="*/ 695 h 1164"/>
                <a:gd name="T30" fmla="*/ 3130 w 3212"/>
                <a:gd name="T31" fmla="*/ 766 h 1164"/>
                <a:gd name="T32" fmla="*/ 3055 w 3212"/>
                <a:gd name="T33" fmla="*/ 833 h 1164"/>
                <a:gd name="T34" fmla="*/ 2958 w 3212"/>
                <a:gd name="T35" fmla="*/ 896 h 1164"/>
                <a:gd name="T36" fmla="*/ 2841 w 3212"/>
                <a:gd name="T37" fmla="*/ 954 h 1164"/>
                <a:gd name="T38" fmla="*/ 2706 w 3212"/>
                <a:gd name="T39" fmla="*/ 1006 h 1164"/>
                <a:gd name="T40" fmla="*/ 2554 w 3212"/>
                <a:gd name="T41" fmla="*/ 1052 h 1164"/>
                <a:gd name="T42" fmla="*/ 2388 w 3212"/>
                <a:gd name="T43" fmla="*/ 1090 h 1164"/>
                <a:gd name="T44" fmla="*/ 2208 w 3212"/>
                <a:gd name="T45" fmla="*/ 1122 h 1164"/>
                <a:gd name="T46" fmla="*/ 2016 w 3212"/>
                <a:gd name="T47" fmla="*/ 1145 h 1164"/>
                <a:gd name="T48" fmla="*/ 1815 w 3212"/>
                <a:gd name="T49" fmla="*/ 1159 h 1164"/>
                <a:gd name="T50" fmla="*/ 1606 w 3212"/>
                <a:gd name="T51" fmla="*/ 1164 h 1164"/>
                <a:gd name="T52" fmla="*/ 1397 w 3212"/>
                <a:gd name="T53" fmla="*/ 1159 h 1164"/>
                <a:gd name="T54" fmla="*/ 1195 w 3212"/>
                <a:gd name="T55" fmla="*/ 1145 h 1164"/>
                <a:gd name="T56" fmla="*/ 1004 w 3212"/>
                <a:gd name="T57" fmla="*/ 1122 h 1164"/>
                <a:gd name="T58" fmla="*/ 824 w 3212"/>
                <a:gd name="T59" fmla="*/ 1090 h 1164"/>
                <a:gd name="T60" fmla="*/ 658 w 3212"/>
                <a:gd name="T61" fmla="*/ 1052 h 1164"/>
                <a:gd name="T62" fmla="*/ 506 w 3212"/>
                <a:gd name="T63" fmla="*/ 1006 h 1164"/>
                <a:gd name="T64" fmla="*/ 371 w 3212"/>
                <a:gd name="T65" fmla="*/ 954 h 1164"/>
                <a:gd name="T66" fmla="*/ 254 w 3212"/>
                <a:gd name="T67" fmla="*/ 896 h 1164"/>
                <a:gd name="T68" fmla="*/ 157 w 3212"/>
                <a:gd name="T69" fmla="*/ 833 h 1164"/>
                <a:gd name="T70" fmla="*/ 82 w 3212"/>
                <a:gd name="T71" fmla="*/ 766 h 1164"/>
                <a:gd name="T72" fmla="*/ 30 w 3212"/>
                <a:gd name="T73" fmla="*/ 695 h 1164"/>
                <a:gd name="T74" fmla="*/ 3 w 3212"/>
                <a:gd name="T75" fmla="*/ 620 h 1164"/>
                <a:gd name="T76" fmla="*/ 3 w 3212"/>
                <a:gd name="T77" fmla="*/ 544 h 1164"/>
                <a:gd name="T78" fmla="*/ 30 w 3212"/>
                <a:gd name="T79" fmla="*/ 469 h 1164"/>
                <a:gd name="T80" fmla="*/ 82 w 3212"/>
                <a:gd name="T81" fmla="*/ 398 h 1164"/>
                <a:gd name="T82" fmla="*/ 157 w 3212"/>
                <a:gd name="T83" fmla="*/ 331 h 1164"/>
                <a:gd name="T84" fmla="*/ 254 w 3212"/>
                <a:gd name="T85" fmla="*/ 268 h 1164"/>
                <a:gd name="T86" fmla="*/ 371 w 3212"/>
                <a:gd name="T87" fmla="*/ 210 h 1164"/>
                <a:gd name="T88" fmla="*/ 506 w 3212"/>
                <a:gd name="T89" fmla="*/ 158 h 1164"/>
                <a:gd name="T90" fmla="*/ 658 w 3212"/>
                <a:gd name="T91" fmla="*/ 112 h 1164"/>
                <a:gd name="T92" fmla="*/ 824 w 3212"/>
                <a:gd name="T93" fmla="*/ 74 h 1164"/>
                <a:gd name="T94" fmla="*/ 1004 w 3212"/>
                <a:gd name="T95" fmla="*/ 43 h 1164"/>
                <a:gd name="T96" fmla="*/ 1195 w 3212"/>
                <a:gd name="T97" fmla="*/ 19 h 1164"/>
                <a:gd name="T98" fmla="*/ 1397 w 3212"/>
                <a:gd name="T99" fmla="*/ 5 h 1164"/>
                <a:gd name="T100" fmla="*/ 1606 w 3212"/>
                <a:gd name="T101" fmla="*/ 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12" h="1164">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83"/>
            <p:cNvSpPr/>
            <p:nvPr/>
          </p:nvSpPr>
          <p:spPr bwMode="auto">
            <a:xfrm>
              <a:off x="10059988" y="2917825"/>
              <a:ext cx="463550" cy="93663"/>
            </a:xfrm>
            <a:custGeom>
              <a:avLst/>
              <a:gdLst>
                <a:gd name="T0" fmla="*/ 87 w 3212"/>
                <a:gd name="T1" fmla="*/ 40 h 648"/>
                <a:gd name="T2" fmla="*/ 256 w 3212"/>
                <a:gd name="T3" fmla="*/ 114 h 648"/>
                <a:gd name="T4" fmla="*/ 442 w 3212"/>
                <a:gd name="T5" fmla="*/ 179 h 648"/>
                <a:gd name="T6" fmla="*/ 647 w 3212"/>
                <a:gd name="T7" fmla="*/ 233 h 648"/>
                <a:gd name="T8" fmla="*/ 869 w 3212"/>
                <a:gd name="T9" fmla="*/ 277 h 648"/>
                <a:gd name="T10" fmla="*/ 1103 w 3212"/>
                <a:gd name="T11" fmla="*/ 310 h 648"/>
                <a:gd name="T12" fmla="*/ 1349 w 3212"/>
                <a:gd name="T13" fmla="*/ 330 h 648"/>
                <a:gd name="T14" fmla="*/ 1606 w 3212"/>
                <a:gd name="T15" fmla="*/ 338 h 648"/>
                <a:gd name="T16" fmla="*/ 1862 w 3212"/>
                <a:gd name="T17" fmla="*/ 330 h 648"/>
                <a:gd name="T18" fmla="*/ 2109 w 3212"/>
                <a:gd name="T19" fmla="*/ 310 h 648"/>
                <a:gd name="T20" fmla="*/ 2343 w 3212"/>
                <a:gd name="T21" fmla="*/ 277 h 648"/>
                <a:gd name="T22" fmla="*/ 2564 w 3212"/>
                <a:gd name="T23" fmla="*/ 233 h 648"/>
                <a:gd name="T24" fmla="*/ 2769 w 3212"/>
                <a:gd name="T25" fmla="*/ 179 h 648"/>
                <a:gd name="T26" fmla="*/ 2957 w 3212"/>
                <a:gd name="T27" fmla="*/ 114 h 648"/>
                <a:gd name="T28" fmla="*/ 3125 w 3212"/>
                <a:gd name="T29" fmla="*/ 40 h 648"/>
                <a:gd name="T30" fmla="*/ 3209 w 3212"/>
                <a:gd name="T31" fmla="*/ 33 h 648"/>
                <a:gd name="T32" fmla="*/ 3209 w 3212"/>
                <a:gd name="T33" fmla="*/ 104 h 648"/>
                <a:gd name="T34" fmla="*/ 3182 w 3212"/>
                <a:gd name="T35" fmla="*/ 179 h 648"/>
                <a:gd name="T36" fmla="*/ 3130 w 3212"/>
                <a:gd name="T37" fmla="*/ 250 h 648"/>
                <a:gd name="T38" fmla="*/ 3055 w 3212"/>
                <a:gd name="T39" fmla="*/ 317 h 648"/>
                <a:gd name="T40" fmla="*/ 2958 w 3212"/>
                <a:gd name="T41" fmla="*/ 381 h 648"/>
                <a:gd name="T42" fmla="*/ 2841 w 3212"/>
                <a:gd name="T43" fmla="*/ 439 h 648"/>
                <a:gd name="T44" fmla="*/ 2706 w 3212"/>
                <a:gd name="T45" fmla="*/ 491 h 648"/>
                <a:gd name="T46" fmla="*/ 2554 w 3212"/>
                <a:gd name="T47" fmla="*/ 536 h 648"/>
                <a:gd name="T48" fmla="*/ 2388 w 3212"/>
                <a:gd name="T49" fmla="*/ 575 h 648"/>
                <a:gd name="T50" fmla="*/ 2208 w 3212"/>
                <a:gd name="T51" fmla="*/ 606 h 648"/>
                <a:gd name="T52" fmla="*/ 2016 w 3212"/>
                <a:gd name="T53" fmla="*/ 629 h 648"/>
                <a:gd name="T54" fmla="*/ 1815 w 3212"/>
                <a:gd name="T55" fmla="*/ 644 h 648"/>
                <a:gd name="T56" fmla="*/ 1606 w 3212"/>
                <a:gd name="T57" fmla="*/ 648 h 648"/>
                <a:gd name="T58" fmla="*/ 1397 w 3212"/>
                <a:gd name="T59" fmla="*/ 644 h 648"/>
                <a:gd name="T60" fmla="*/ 1195 w 3212"/>
                <a:gd name="T61" fmla="*/ 629 h 648"/>
                <a:gd name="T62" fmla="*/ 1004 w 3212"/>
                <a:gd name="T63" fmla="*/ 606 h 648"/>
                <a:gd name="T64" fmla="*/ 824 w 3212"/>
                <a:gd name="T65" fmla="*/ 575 h 648"/>
                <a:gd name="T66" fmla="*/ 658 w 3212"/>
                <a:gd name="T67" fmla="*/ 536 h 648"/>
                <a:gd name="T68" fmla="*/ 506 w 3212"/>
                <a:gd name="T69" fmla="*/ 491 h 648"/>
                <a:gd name="T70" fmla="*/ 371 w 3212"/>
                <a:gd name="T71" fmla="*/ 439 h 648"/>
                <a:gd name="T72" fmla="*/ 254 w 3212"/>
                <a:gd name="T73" fmla="*/ 381 h 648"/>
                <a:gd name="T74" fmla="*/ 157 w 3212"/>
                <a:gd name="T75" fmla="*/ 317 h 648"/>
                <a:gd name="T76" fmla="*/ 82 w 3212"/>
                <a:gd name="T77" fmla="*/ 250 h 648"/>
                <a:gd name="T78" fmla="*/ 30 w 3212"/>
                <a:gd name="T79" fmla="*/ 179 h 648"/>
                <a:gd name="T80" fmla="*/ 3 w 3212"/>
                <a:gd name="T81" fmla="*/ 104 h 648"/>
                <a:gd name="T82" fmla="*/ 3 w 3212"/>
                <a:gd name="T83" fmla="*/ 3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8">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84"/>
            <p:cNvSpPr/>
            <p:nvPr/>
          </p:nvSpPr>
          <p:spPr bwMode="auto">
            <a:xfrm>
              <a:off x="10059988" y="2995613"/>
              <a:ext cx="463550" cy="93663"/>
            </a:xfrm>
            <a:custGeom>
              <a:avLst/>
              <a:gdLst>
                <a:gd name="T0" fmla="*/ 87 w 3212"/>
                <a:gd name="T1" fmla="*/ 40 h 647"/>
                <a:gd name="T2" fmla="*/ 256 w 3212"/>
                <a:gd name="T3" fmla="*/ 114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4 h 647"/>
                <a:gd name="T28" fmla="*/ 3125 w 3212"/>
                <a:gd name="T29" fmla="*/ 40 h 647"/>
                <a:gd name="T30" fmla="*/ 3209 w 3212"/>
                <a:gd name="T31" fmla="*/ 33 h 647"/>
                <a:gd name="T32" fmla="*/ 3209 w 3212"/>
                <a:gd name="T33" fmla="*/ 104 h 647"/>
                <a:gd name="T34" fmla="*/ 3182 w 3212"/>
                <a:gd name="T35" fmla="*/ 178 h 647"/>
                <a:gd name="T36" fmla="*/ 3130 w 3212"/>
                <a:gd name="T37" fmla="*/ 250 h 647"/>
                <a:gd name="T38" fmla="*/ 3055 w 3212"/>
                <a:gd name="T39" fmla="*/ 317 h 647"/>
                <a:gd name="T40" fmla="*/ 2958 w 3212"/>
                <a:gd name="T41" fmla="*/ 380 h 647"/>
                <a:gd name="T42" fmla="*/ 2841 w 3212"/>
                <a:gd name="T43" fmla="*/ 438 h 647"/>
                <a:gd name="T44" fmla="*/ 2706 w 3212"/>
                <a:gd name="T45" fmla="*/ 490 h 647"/>
                <a:gd name="T46" fmla="*/ 2554 w 3212"/>
                <a:gd name="T47" fmla="*/ 535 h 647"/>
                <a:gd name="T48" fmla="*/ 2388 w 3212"/>
                <a:gd name="T49" fmla="*/ 574 h 647"/>
                <a:gd name="T50" fmla="*/ 2208 w 3212"/>
                <a:gd name="T51" fmla="*/ 605 h 647"/>
                <a:gd name="T52" fmla="*/ 2016 w 3212"/>
                <a:gd name="T53" fmla="*/ 628 h 647"/>
                <a:gd name="T54" fmla="*/ 1815 w 3212"/>
                <a:gd name="T55" fmla="*/ 643 h 647"/>
                <a:gd name="T56" fmla="*/ 1606 w 3212"/>
                <a:gd name="T57" fmla="*/ 647 h 647"/>
                <a:gd name="T58" fmla="*/ 1397 w 3212"/>
                <a:gd name="T59" fmla="*/ 643 h 647"/>
                <a:gd name="T60" fmla="*/ 1195 w 3212"/>
                <a:gd name="T61" fmla="*/ 628 h 647"/>
                <a:gd name="T62" fmla="*/ 1004 w 3212"/>
                <a:gd name="T63" fmla="*/ 605 h 647"/>
                <a:gd name="T64" fmla="*/ 824 w 3212"/>
                <a:gd name="T65" fmla="*/ 574 h 647"/>
                <a:gd name="T66" fmla="*/ 658 w 3212"/>
                <a:gd name="T67" fmla="*/ 535 h 647"/>
                <a:gd name="T68" fmla="*/ 506 w 3212"/>
                <a:gd name="T69" fmla="*/ 490 h 647"/>
                <a:gd name="T70" fmla="*/ 371 w 3212"/>
                <a:gd name="T71" fmla="*/ 438 h 647"/>
                <a:gd name="T72" fmla="*/ 254 w 3212"/>
                <a:gd name="T73" fmla="*/ 380 h 647"/>
                <a:gd name="T74" fmla="*/ 157 w 3212"/>
                <a:gd name="T75" fmla="*/ 317 h 647"/>
                <a:gd name="T76" fmla="*/ 82 w 3212"/>
                <a:gd name="T77" fmla="*/ 250 h 647"/>
                <a:gd name="T78" fmla="*/ 30 w 3212"/>
                <a:gd name="T79" fmla="*/ 178 h 647"/>
                <a:gd name="T80" fmla="*/ 3 w 3212"/>
                <a:gd name="T81" fmla="*/ 104 h 647"/>
                <a:gd name="T82" fmla="*/ 3 w 3212"/>
                <a:gd name="T83" fmla="*/ 33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85"/>
            <p:cNvSpPr/>
            <p:nvPr/>
          </p:nvSpPr>
          <p:spPr bwMode="auto">
            <a:xfrm>
              <a:off x="10059988" y="3074988"/>
              <a:ext cx="463550" cy="92075"/>
            </a:xfrm>
            <a:custGeom>
              <a:avLst/>
              <a:gdLst>
                <a:gd name="T0" fmla="*/ 87 w 3212"/>
                <a:gd name="T1" fmla="*/ 40 h 647"/>
                <a:gd name="T2" fmla="*/ 256 w 3212"/>
                <a:gd name="T3" fmla="*/ 113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3 h 647"/>
                <a:gd name="T28" fmla="*/ 3125 w 3212"/>
                <a:gd name="T29" fmla="*/ 40 h 647"/>
                <a:gd name="T30" fmla="*/ 3209 w 3212"/>
                <a:gd name="T31" fmla="*/ 32 h 647"/>
                <a:gd name="T32" fmla="*/ 3209 w 3212"/>
                <a:gd name="T33" fmla="*/ 103 h 647"/>
                <a:gd name="T34" fmla="*/ 3182 w 3212"/>
                <a:gd name="T35" fmla="*/ 178 h 647"/>
                <a:gd name="T36" fmla="*/ 3130 w 3212"/>
                <a:gd name="T37" fmla="*/ 249 h 647"/>
                <a:gd name="T38" fmla="*/ 3055 w 3212"/>
                <a:gd name="T39" fmla="*/ 316 h 647"/>
                <a:gd name="T40" fmla="*/ 2958 w 3212"/>
                <a:gd name="T41" fmla="*/ 379 h 647"/>
                <a:gd name="T42" fmla="*/ 2841 w 3212"/>
                <a:gd name="T43" fmla="*/ 437 h 647"/>
                <a:gd name="T44" fmla="*/ 2706 w 3212"/>
                <a:gd name="T45" fmla="*/ 489 h 647"/>
                <a:gd name="T46" fmla="*/ 2554 w 3212"/>
                <a:gd name="T47" fmla="*/ 535 h 647"/>
                <a:gd name="T48" fmla="*/ 2388 w 3212"/>
                <a:gd name="T49" fmla="*/ 574 h 647"/>
                <a:gd name="T50" fmla="*/ 2208 w 3212"/>
                <a:gd name="T51" fmla="*/ 605 h 647"/>
                <a:gd name="T52" fmla="*/ 2016 w 3212"/>
                <a:gd name="T53" fmla="*/ 628 h 647"/>
                <a:gd name="T54" fmla="*/ 1815 w 3212"/>
                <a:gd name="T55" fmla="*/ 642 h 647"/>
                <a:gd name="T56" fmla="*/ 1606 w 3212"/>
                <a:gd name="T57" fmla="*/ 647 h 647"/>
                <a:gd name="T58" fmla="*/ 1397 w 3212"/>
                <a:gd name="T59" fmla="*/ 642 h 647"/>
                <a:gd name="T60" fmla="*/ 1195 w 3212"/>
                <a:gd name="T61" fmla="*/ 628 h 647"/>
                <a:gd name="T62" fmla="*/ 1004 w 3212"/>
                <a:gd name="T63" fmla="*/ 605 h 647"/>
                <a:gd name="T64" fmla="*/ 824 w 3212"/>
                <a:gd name="T65" fmla="*/ 574 h 647"/>
                <a:gd name="T66" fmla="*/ 658 w 3212"/>
                <a:gd name="T67" fmla="*/ 535 h 647"/>
                <a:gd name="T68" fmla="*/ 506 w 3212"/>
                <a:gd name="T69" fmla="*/ 489 h 647"/>
                <a:gd name="T70" fmla="*/ 371 w 3212"/>
                <a:gd name="T71" fmla="*/ 437 h 647"/>
                <a:gd name="T72" fmla="*/ 254 w 3212"/>
                <a:gd name="T73" fmla="*/ 379 h 647"/>
                <a:gd name="T74" fmla="*/ 157 w 3212"/>
                <a:gd name="T75" fmla="*/ 316 h 647"/>
                <a:gd name="T76" fmla="*/ 82 w 3212"/>
                <a:gd name="T77" fmla="*/ 249 h 647"/>
                <a:gd name="T78" fmla="*/ 30 w 3212"/>
                <a:gd name="T79" fmla="*/ 178 h 647"/>
                <a:gd name="T80" fmla="*/ 3 w 3212"/>
                <a:gd name="T81" fmla="*/ 103 h 647"/>
                <a:gd name="T82" fmla="*/ 3 w 3212"/>
                <a:gd name="T83" fmla="*/ 3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4" name="Group 29"/>
          <p:cNvGrpSpPr/>
          <p:nvPr/>
        </p:nvGrpSpPr>
        <p:grpSpPr>
          <a:xfrm>
            <a:off x="9786057" y="1948408"/>
            <a:ext cx="444500" cy="439738"/>
            <a:chOff x="2587625" y="4291013"/>
            <a:chExt cx="444500" cy="439738"/>
          </a:xfrm>
          <a:solidFill>
            <a:schemeClr val="accent1">
              <a:lumMod val="50000"/>
            </a:schemeClr>
          </a:solidFill>
        </p:grpSpPr>
        <p:sp>
          <p:nvSpPr>
            <p:cNvPr id="72" name="Freeform 290"/>
            <p:cNvSpPr>
              <a:spLocks noEditPoints="1"/>
            </p:cNvSpPr>
            <p:nvPr/>
          </p:nvSpPr>
          <p:spPr bwMode="auto">
            <a:xfrm>
              <a:off x="2790825" y="4491038"/>
              <a:ext cx="241300" cy="239713"/>
            </a:xfrm>
            <a:custGeom>
              <a:avLst/>
              <a:gdLst>
                <a:gd name="T0" fmla="*/ 582 w 1676"/>
                <a:gd name="T1" fmla="*/ 282 h 1813"/>
                <a:gd name="T2" fmla="*/ 453 w 1676"/>
                <a:gd name="T3" fmla="*/ 343 h 1813"/>
                <a:gd name="T4" fmla="*/ 344 w 1676"/>
                <a:gd name="T5" fmla="*/ 449 h 1813"/>
                <a:gd name="T6" fmla="*/ 274 w 1676"/>
                <a:gd name="T7" fmla="*/ 582 h 1813"/>
                <a:gd name="T8" fmla="*/ 246 w 1676"/>
                <a:gd name="T9" fmla="*/ 729 h 1813"/>
                <a:gd name="T10" fmla="*/ 260 w 1676"/>
                <a:gd name="T11" fmla="*/ 878 h 1813"/>
                <a:gd name="T12" fmla="*/ 316 w 1676"/>
                <a:gd name="T13" fmla="*/ 1018 h 1813"/>
                <a:gd name="T14" fmla="*/ 414 w 1676"/>
                <a:gd name="T15" fmla="*/ 1136 h 1813"/>
                <a:gd name="T16" fmla="*/ 538 w 1676"/>
                <a:gd name="T17" fmla="*/ 1212 h 1813"/>
                <a:gd name="T18" fmla="*/ 673 w 1676"/>
                <a:gd name="T19" fmla="*/ 1242 h 1813"/>
                <a:gd name="T20" fmla="*/ 811 w 1676"/>
                <a:gd name="T21" fmla="*/ 1227 h 1813"/>
                <a:gd name="T22" fmla="*/ 941 w 1676"/>
                <a:gd name="T23" fmla="*/ 1166 h 1813"/>
                <a:gd name="T24" fmla="*/ 1049 w 1676"/>
                <a:gd name="T25" fmla="*/ 1061 h 1813"/>
                <a:gd name="T26" fmla="*/ 1119 w 1676"/>
                <a:gd name="T27" fmla="*/ 927 h 1813"/>
                <a:gd name="T28" fmla="*/ 1147 w 1676"/>
                <a:gd name="T29" fmla="*/ 779 h 1813"/>
                <a:gd name="T30" fmla="*/ 1133 w 1676"/>
                <a:gd name="T31" fmla="*/ 630 h 1813"/>
                <a:gd name="T32" fmla="*/ 1077 w 1676"/>
                <a:gd name="T33" fmla="*/ 491 h 1813"/>
                <a:gd name="T34" fmla="*/ 980 w 1676"/>
                <a:gd name="T35" fmla="*/ 374 h 1813"/>
                <a:gd name="T36" fmla="*/ 855 w 1676"/>
                <a:gd name="T37" fmla="*/ 298 h 1813"/>
                <a:gd name="T38" fmla="*/ 720 w 1676"/>
                <a:gd name="T39" fmla="*/ 267 h 1813"/>
                <a:gd name="T40" fmla="*/ 781 w 1676"/>
                <a:gd name="T41" fmla="*/ 5 h 1813"/>
                <a:gd name="T42" fmla="*/ 946 w 1676"/>
                <a:gd name="T43" fmla="*/ 49 h 1813"/>
                <a:gd name="T44" fmla="*/ 1099 w 1676"/>
                <a:gd name="T45" fmla="*/ 137 h 1813"/>
                <a:gd name="T46" fmla="*/ 1230 w 1676"/>
                <a:gd name="T47" fmla="*/ 267 h 1813"/>
                <a:gd name="T48" fmla="*/ 1324 w 1676"/>
                <a:gd name="T49" fmla="*/ 424 h 1813"/>
                <a:gd name="T50" fmla="*/ 1378 w 1676"/>
                <a:gd name="T51" fmla="*/ 596 h 1813"/>
                <a:gd name="T52" fmla="*/ 1393 w 1676"/>
                <a:gd name="T53" fmla="*/ 775 h 1813"/>
                <a:gd name="T54" fmla="*/ 1368 w 1676"/>
                <a:gd name="T55" fmla="*/ 953 h 1813"/>
                <a:gd name="T56" fmla="*/ 1603 w 1676"/>
                <a:gd name="T57" fmla="*/ 1363 h 1813"/>
                <a:gd name="T58" fmla="*/ 1656 w 1676"/>
                <a:gd name="T59" fmla="*/ 1449 h 1813"/>
                <a:gd name="T60" fmla="*/ 1676 w 1676"/>
                <a:gd name="T61" fmla="*/ 1550 h 1813"/>
                <a:gd name="T62" fmla="*/ 1656 w 1676"/>
                <a:gd name="T63" fmla="*/ 1651 h 1813"/>
                <a:gd name="T64" fmla="*/ 1603 w 1676"/>
                <a:gd name="T65" fmla="*/ 1737 h 1813"/>
                <a:gd name="T66" fmla="*/ 1515 w 1676"/>
                <a:gd name="T67" fmla="*/ 1798 h 1813"/>
                <a:gd name="T68" fmla="*/ 1414 w 1676"/>
                <a:gd name="T69" fmla="*/ 1813 h 1813"/>
                <a:gd name="T70" fmla="*/ 1316 w 1676"/>
                <a:gd name="T71" fmla="*/ 1783 h 1813"/>
                <a:gd name="T72" fmla="*/ 986 w 1676"/>
                <a:gd name="T73" fmla="*/ 1441 h 1813"/>
                <a:gd name="T74" fmla="*/ 826 w 1676"/>
                <a:gd name="T75" fmla="*/ 1496 h 1813"/>
                <a:gd name="T76" fmla="*/ 660 w 1676"/>
                <a:gd name="T77" fmla="*/ 1508 h 1813"/>
                <a:gd name="T78" fmla="*/ 496 w 1676"/>
                <a:gd name="T79" fmla="*/ 1477 h 1813"/>
                <a:gd name="T80" fmla="*/ 341 w 1676"/>
                <a:gd name="T81" fmla="*/ 1404 h 1813"/>
                <a:gd name="T82" fmla="*/ 204 w 1676"/>
                <a:gd name="T83" fmla="*/ 1289 h 1813"/>
                <a:gd name="T84" fmla="*/ 95 w 1676"/>
                <a:gd name="T85" fmla="*/ 1137 h 1813"/>
                <a:gd name="T86" fmla="*/ 27 w 1676"/>
                <a:gd name="T87" fmla="*/ 966 h 1813"/>
                <a:gd name="T88" fmla="*/ 0 w 1676"/>
                <a:gd name="T89" fmla="*/ 785 h 1813"/>
                <a:gd name="T90" fmla="*/ 13 w 1676"/>
                <a:gd name="T91" fmla="*/ 602 h 1813"/>
                <a:gd name="T92" fmla="*/ 67 w 1676"/>
                <a:gd name="T93" fmla="*/ 427 h 1813"/>
                <a:gd name="T94" fmla="*/ 162 w 1676"/>
                <a:gd name="T95" fmla="*/ 268 h 1813"/>
                <a:gd name="T96" fmla="*/ 294 w 1676"/>
                <a:gd name="T97" fmla="*/ 137 h 1813"/>
                <a:gd name="T98" fmla="*/ 447 w 1676"/>
                <a:gd name="T99" fmla="*/ 49 h 1813"/>
                <a:gd name="T100" fmla="*/ 612 w 1676"/>
                <a:gd name="T101" fmla="*/ 5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76" h="1813">
                  <a:moveTo>
                    <a:pt x="673" y="267"/>
                  </a:moveTo>
                  <a:lnTo>
                    <a:pt x="627" y="272"/>
                  </a:lnTo>
                  <a:lnTo>
                    <a:pt x="582" y="282"/>
                  </a:lnTo>
                  <a:lnTo>
                    <a:pt x="538" y="298"/>
                  </a:lnTo>
                  <a:lnTo>
                    <a:pt x="495" y="317"/>
                  </a:lnTo>
                  <a:lnTo>
                    <a:pt x="453" y="343"/>
                  </a:lnTo>
                  <a:lnTo>
                    <a:pt x="414" y="374"/>
                  </a:lnTo>
                  <a:lnTo>
                    <a:pt x="377" y="409"/>
                  </a:lnTo>
                  <a:lnTo>
                    <a:pt x="344" y="449"/>
                  </a:lnTo>
                  <a:lnTo>
                    <a:pt x="316" y="491"/>
                  </a:lnTo>
                  <a:lnTo>
                    <a:pt x="293" y="536"/>
                  </a:lnTo>
                  <a:lnTo>
                    <a:pt x="274" y="582"/>
                  </a:lnTo>
                  <a:lnTo>
                    <a:pt x="260" y="630"/>
                  </a:lnTo>
                  <a:lnTo>
                    <a:pt x="251" y="679"/>
                  </a:lnTo>
                  <a:lnTo>
                    <a:pt x="246" y="729"/>
                  </a:lnTo>
                  <a:lnTo>
                    <a:pt x="246" y="779"/>
                  </a:lnTo>
                  <a:lnTo>
                    <a:pt x="251" y="829"/>
                  </a:lnTo>
                  <a:lnTo>
                    <a:pt x="260" y="878"/>
                  </a:lnTo>
                  <a:lnTo>
                    <a:pt x="274" y="927"/>
                  </a:lnTo>
                  <a:lnTo>
                    <a:pt x="293" y="974"/>
                  </a:lnTo>
                  <a:lnTo>
                    <a:pt x="316" y="1018"/>
                  </a:lnTo>
                  <a:lnTo>
                    <a:pt x="344" y="1061"/>
                  </a:lnTo>
                  <a:lnTo>
                    <a:pt x="377" y="1100"/>
                  </a:lnTo>
                  <a:lnTo>
                    <a:pt x="414" y="1136"/>
                  </a:lnTo>
                  <a:lnTo>
                    <a:pt x="453" y="1166"/>
                  </a:lnTo>
                  <a:lnTo>
                    <a:pt x="495" y="1191"/>
                  </a:lnTo>
                  <a:lnTo>
                    <a:pt x="538" y="1212"/>
                  </a:lnTo>
                  <a:lnTo>
                    <a:pt x="582" y="1227"/>
                  </a:lnTo>
                  <a:lnTo>
                    <a:pt x="627" y="1237"/>
                  </a:lnTo>
                  <a:lnTo>
                    <a:pt x="673" y="1242"/>
                  </a:lnTo>
                  <a:lnTo>
                    <a:pt x="720" y="1242"/>
                  </a:lnTo>
                  <a:lnTo>
                    <a:pt x="766" y="1237"/>
                  </a:lnTo>
                  <a:lnTo>
                    <a:pt x="811" y="1227"/>
                  </a:lnTo>
                  <a:lnTo>
                    <a:pt x="855" y="1212"/>
                  </a:lnTo>
                  <a:lnTo>
                    <a:pt x="898" y="1191"/>
                  </a:lnTo>
                  <a:lnTo>
                    <a:pt x="941" y="1166"/>
                  </a:lnTo>
                  <a:lnTo>
                    <a:pt x="980" y="1136"/>
                  </a:lnTo>
                  <a:lnTo>
                    <a:pt x="1016" y="1100"/>
                  </a:lnTo>
                  <a:lnTo>
                    <a:pt x="1049" y="1061"/>
                  </a:lnTo>
                  <a:lnTo>
                    <a:pt x="1077" y="1018"/>
                  </a:lnTo>
                  <a:lnTo>
                    <a:pt x="1100" y="974"/>
                  </a:lnTo>
                  <a:lnTo>
                    <a:pt x="1119" y="927"/>
                  </a:lnTo>
                  <a:lnTo>
                    <a:pt x="1133" y="878"/>
                  </a:lnTo>
                  <a:lnTo>
                    <a:pt x="1142" y="829"/>
                  </a:lnTo>
                  <a:lnTo>
                    <a:pt x="1147" y="779"/>
                  </a:lnTo>
                  <a:lnTo>
                    <a:pt x="1147" y="729"/>
                  </a:lnTo>
                  <a:lnTo>
                    <a:pt x="1142" y="679"/>
                  </a:lnTo>
                  <a:lnTo>
                    <a:pt x="1133" y="630"/>
                  </a:lnTo>
                  <a:lnTo>
                    <a:pt x="1119" y="582"/>
                  </a:lnTo>
                  <a:lnTo>
                    <a:pt x="1100" y="536"/>
                  </a:lnTo>
                  <a:lnTo>
                    <a:pt x="1077" y="491"/>
                  </a:lnTo>
                  <a:lnTo>
                    <a:pt x="1049" y="449"/>
                  </a:lnTo>
                  <a:lnTo>
                    <a:pt x="1016" y="409"/>
                  </a:lnTo>
                  <a:lnTo>
                    <a:pt x="980" y="374"/>
                  </a:lnTo>
                  <a:lnTo>
                    <a:pt x="941" y="343"/>
                  </a:lnTo>
                  <a:lnTo>
                    <a:pt x="898" y="317"/>
                  </a:lnTo>
                  <a:lnTo>
                    <a:pt x="855" y="298"/>
                  </a:lnTo>
                  <a:lnTo>
                    <a:pt x="811" y="282"/>
                  </a:lnTo>
                  <a:lnTo>
                    <a:pt x="766" y="272"/>
                  </a:lnTo>
                  <a:lnTo>
                    <a:pt x="720" y="267"/>
                  </a:lnTo>
                  <a:lnTo>
                    <a:pt x="673" y="267"/>
                  </a:lnTo>
                  <a:close/>
                  <a:moveTo>
                    <a:pt x="725" y="0"/>
                  </a:moveTo>
                  <a:lnTo>
                    <a:pt x="781" y="5"/>
                  </a:lnTo>
                  <a:lnTo>
                    <a:pt x="837" y="15"/>
                  </a:lnTo>
                  <a:lnTo>
                    <a:pt x="892" y="29"/>
                  </a:lnTo>
                  <a:lnTo>
                    <a:pt x="946" y="49"/>
                  </a:lnTo>
                  <a:lnTo>
                    <a:pt x="999" y="74"/>
                  </a:lnTo>
                  <a:lnTo>
                    <a:pt x="1050" y="103"/>
                  </a:lnTo>
                  <a:lnTo>
                    <a:pt x="1099" y="137"/>
                  </a:lnTo>
                  <a:lnTo>
                    <a:pt x="1145" y="176"/>
                  </a:lnTo>
                  <a:lnTo>
                    <a:pt x="1190" y="219"/>
                  </a:lnTo>
                  <a:lnTo>
                    <a:pt x="1230" y="267"/>
                  </a:lnTo>
                  <a:lnTo>
                    <a:pt x="1266" y="317"/>
                  </a:lnTo>
                  <a:lnTo>
                    <a:pt x="1297" y="369"/>
                  </a:lnTo>
                  <a:lnTo>
                    <a:pt x="1324" y="424"/>
                  </a:lnTo>
                  <a:lnTo>
                    <a:pt x="1346" y="479"/>
                  </a:lnTo>
                  <a:lnTo>
                    <a:pt x="1364" y="537"/>
                  </a:lnTo>
                  <a:lnTo>
                    <a:pt x="1378" y="596"/>
                  </a:lnTo>
                  <a:lnTo>
                    <a:pt x="1387" y="655"/>
                  </a:lnTo>
                  <a:lnTo>
                    <a:pt x="1392" y="715"/>
                  </a:lnTo>
                  <a:lnTo>
                    <a:pt x="1393" y="775"/>
                  </a:lnTo>
                  <a:lnTo>
                    <a:pt x="1389" y="835"/>
                  </a:lnTo>
                  <a:lnTo>
                    <a:pt x="1381" y="895"/>
                  </a:lnTo>
                  <a:lnTo>
                    <a:pt x="1368" y="953"/>
                  </a:lnTo>
                  <a:lnTo>
                    <a:pt x="1351" y="1011"/>
                  </a:lnTo>
                  <a:lnTo>
                    <a:pt x="1330" y="1067"/>
                  </a:lnTo>
                  <a:lnTo>
                    <a:pt x="1603" y="1363"/>
                  </a:lnTo>
                  <a:lnTo>
                    <a:pt x="1625" y="1389"/>
                  </a:lnTo>
                  <a:lnTo>
                    <a:pt x="1642" y="1419"/>
                  </a:lnTo>
                  <a:lnTo>
                    <a:pt x="1656" y="1449"/>
                  </a:lnTo>
                  <a:lnTo>
                    <a:pt x="1668" y="1482"/>
                  </a:lnTo>
                  <a:lnTo>
                    <a:pt x="1674" y="1515"/>
                  </a:lnTo>
                  <a:lnTo>
                    <a:pt x="1676" y="1550"/>
                  </a:lnTo>
                  <a:lnTo>
                    <a:pt x="1674" y="1585"/>
                  </a:lnTo>
                  <a:lnTo>
                    <a:pt x="1668" y="1619"/>
                  </a:lnTo>
                  <a:lnTo>
                    <a:pt x="1656" y="1651"/>
                  </a:lnTo>
                  <a:lnTo>
                    <a:pt x="1642" y="1682"/>
                  </a:lnTo>
                  <a:lnTo>
                    <a:pt x="1625" y="1711"/>
                  </a:lnTo>
                  <a:lnTo>
                    <a:pt x="1603" y="1737"/>
                  </a:lnTo>
                  <a:lnTo>
                    <a:pt x="1576" y="1762"/>
                  </a:lnTo>
                  <a:lnTo>
                    <a:pt x="1547" y="1783"/>
                  </a:lnTo>
                  <a:lnTo>
                    <a:pt x="1515" y="1798"/>
                  </a:lnTo>
                  <a:lnTo>
                    <a:pt x="1482" y="1809"/>
                  </a:lnTo>
                  <a:lnTo>
                    <a:pt x="1449" y="1813"/>
                  </a:lnTo>
                  <a:lnTo>
                    <a:pt x="1414" y="1813"/>
                  </a:lnTo>
                  <a:lnTo>
                    <a:pt x="1380" y="1809"/>
                  </a:lnTo>
                  <a:lnTo>
                    <a:pt x="1347" y="1798"/>
                  </a:lnTo>
                  <a:lnTo>
                    <a:pt x="1316" y="1783"/>
                  </a:lnTo>
                  <a:lnTo>
                    <a:pt x="1286" y="1762"/>
                  </a:lnTo>
                  <a:lnTo>
                    <a:pt x="1259" y="1737"/>
                  </a:lnTo>
                  <a:lnTo>
                    <a:pt x="986" y="1441"/>
                  </a:lnTo>
                  <a:lnTo>
                    <a:pt x="934" y="1464"/>
                  </a:lnTo>
                  <a:lnTo>
                    <a:pt x="880" y="1483"/>
                  </a:lnTo>
                  <a:lnTo>
                    <a:pt x="826" y="1496"/>
                  </a:lnTo>
                  <a:lnTo>
                    <a:pt x="771" y="1504"/>
                  </a:lnTo>
                  <a:lnTo>
                    <a:pt x="716" y="1509"/>
                  </a:lnTo>
                  <a:lnTo>
                    <a:pt x="660" y="1508"/>
                  </a:lnTo>
                  <a:lnTo>
                    <a:pt x="605" y="1503"/>
                  </a:lnTo>
                  <a:lnTo>
                    <a:pt x="550" y="1493"/>
                  </a:lnTo>
                  <a:lnTo>
                    <a:pt x="496" y="1477"/>
                  </a:lnTo>
                  <a:lnTo>
                    <a:pt x="443" y="1458"/>
                  </a:lnTo>
                  <a:lnTo>
                    <a:pt x="391" y="1434"/>
                  </a:lnTo>
                  <a:lnTo>
                    <a:pt x="341" y="1404"/>
                  </a:lnTo>
                  <a:lnTo>
                    <a:pt x="293" y="1371"/>
                  </a:lnTo>
                  <a:lnTo>
                    <a:pt x="247" y="1332"/>
                  </a:lnTo>
                  <a:lnTo>
                    <a:pt x="204" y="1289"/>
                  </a:lnTo>
                  <a:lnTo>
                    <a:pt x="162" y="1240"/>
                  </a:lnTo>
                  <a:lnTo>
                    <a:pt x="126" y="1190"/>
                  </a:lnTo>
                  <a:lnTo>
                    <a:pt x="95" y="1137"/>
                  </a:lnTo>
                  <a:lnTo>
                    <a:pt x="68" y="1082"/>
                  </a:lnTo>
                  <a:lnTo>
                    <a:pt x="45" y="1024"/>
                  </a:lnTo>
                  <a:lnTo>
                    <a:pt x="27" y="966"/>
                  </a:lnTo>
                  <a:lnTo>
                    <a:pt x="13" y="906"/>
                  </a:lnTo>
                  <a:lnTo>
                    <a:pt x="4" y="846"/>
                  </a:lnTo>
                  <a:lnTo>
                    <a:pt x="0" y="785"/>
                  </a:lnTo>
                  <a:lnTo>
                    <a:pt x="0" y="724"/>
                  </a:lnTo>
                  <a:lnTo>
                    <a:pt x="4" y="663"/>
                  </a:lnTo>
                  <a:lnTo>
                    <a:pt x="13" y="602"/>
                  </a:lnTo>
                  <a:lnTo>
                    <a:pt x="27" y="543"/>
                  </a:lnTo>
                  <a:lnTo>
                    <a:pt x="45" y="485"/>
                  </a:lnTo>
                  <a:lnTo>
                    <a:pt x="67" y="427"/>
                  </a:lnTo>
                  <a:lnTo>
                    <a:pt x="94" y="373"/>
                  </a:lnTo>
                  <a:lnTo>
                    <a:pt x="126" y="319"/>
                  </a:lnTo>
                  <a:lnTo>
                    <a:pt x="162" y="268"/>
                  </a:lnTo>
                  <a:lnTo>
                    <a:pt x="203" y="220"/>
                  </a:lnTo>
                  <a:lnTo>
                    <a:pt x="247" y="176"/>
                  </a:lnTo>
                  <a:lnTo>
                    <a:pt x="294" y="137"/>
                  </a:lnTo>
                  <a:lnTo>
                    <a:pt x="343" y="103"/>
                  </a:lnTo>
                  <a:lnTo>
                    <a:pt x="394" y="74"/>
                  </a:lnTo>
                  <a:lnTo>
                    <a:pt x="447" y="49"/>
                  </a:lnTo>
                  <a:lnTo>
                    <a:pt x="501" y="29"/>
                  </a:lnTo>
                  <a:lnTo>
                    <a:pt x="556" y="15"/>
                  </a:lnTo>
                  <a:lnTo>
                    <a:pt x="612" y="5"/>
                  </a:lnTo>
                  <a:lnTo>
                    <a:pt x="668" y="0"/>
                  </a:lnTo>
                  <a:lnTo>
                    <a:pt x="725"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291"/>
            <p:cNvSpPr/>
            <p:nvPr/>
          </p:nvSpPr>
          <p:spPr bwMode="auto">
            <a:xfrm>
              <a:off x="2811463" y="4335463"/>
              <a:ext cx="217488" cy="274638"/>
            </a:xfrm>
            <a:custGeom>
              <a:avLst/>
              <a:gdLst>
                <a:gd name="T0" fmla="*/ 459 w 1508"/>
                <a:gd name="T1" fmla="*/ 30 h 2083"/>
                <a:gd name="T2" fmla="*/ 619 w 1508"/>
                <a:gd name="T3" fmla="*/ 254 h 2083"/>
                <a:gd name="T4" fmla="*/ 841 w 1508"/>
                <a:gd name="T5" fmla="*/ 542 h 2083"/>
                <a:gd name="T6" fmla="*/ 960 w 1508"/>
                <a:gd name="T7" fmla="*/ 441 h 2083"/>
                <a:gd name="T8" fmla="*/ 1249 w 1508"/>
                <a:gd name="T9" fmla="*/ 400 h 2083"/>
                <a:gd name="T10" fmla="*/ 1340 w 1508"/>
                <a:gd name="T11" fmla="*/ 564 h 2083"/>
                <a:gd name="T12" fmla="*/ 1411 w 1508"/>
                <a:gd name="T13" fmla="*/ 741 h 2083"/>
                <a:gd name="T14" fmla="*/ 1464 w 1508"/>
                <a:gd name="T15" fmla="*/ 927 h 2083"/>
                <a:gd name="T16" fmla="*/ 1497 w 1508"/>
                <a:gd name="T17" fmla="*/ 1121 h 2083"/>
                <a:gd name="T18" fmla="*/ 1508 w 1508"/>
                <a:gd name="T19" fmla="*/ 1322 h 2083"/>
                <a:gd name="T20" fmla="*/ 1497 w 1508"/>
                <a:gd name="T21" fmla="*/ 1526 h 2083"/>
                <a:gd name="T22" fmla="*/ 1463 w 1508"/>
                <a:gd name="T23" fmla="*/ 1720 h 2083"/>
                <a:gd name="T24" fmla="*/ 1409 w 1508"/>
                <a:gd name="T25" fmla="*/ 1907 h 2083"/>
                <a:gd name="T26" fmla="*/ 1337 w 1508"/>
                <a:gd name="T27" fmla="*/ 2083 h 2083"/>
                <a:gd name="T28" fmla="*/ 1349 w 1508"/>
                <a:gd name="T29" fmla="*/ 1945 h 2083"/>
                <a:gd name="T30" fmla="*/ 1341 w 1508"/>
                <a:gd name="T31" fmla="*/ 1808 h 2083"/>
                <a:gd name="T32" fmla="*/ 1313 w 1508"/>
                <a:gd name="T33" fmla="*/ 1675 h 2083"/>
                <a:gd name="T34" fmla="*/ 1266 w 1508"/>
                <a:gd name="T35" fmla="*/ 1547 h 2083"/>
                <a:gd name="T36" fmla="*/ 1201 w 1508"/>
                <a:gd name="T37" fmla="*/ 1429 h 2083"/>
                <a:gd name="T38" fmla="*/ 1117 w 1508"/>
                <a:gd name="T39" fmla="*/ 1321 h 2083"/>
                <a:gd name="T40" fmla="*/ 1021 w 1508"/>
                <a:gd name="T41" fmla="*/ 1233 h 2083"/>
                <a:gd name="T42" fmla="*/ 915 w 1508"/>
                <a:gd name="T43" fmla="*/ 1162 h 2083"/>
                <a:gd name="T44" fmla="*/ 801 w 1508"/>
                <a:gd name="T45" fmla="*/ 1111 h 2083"/>
                <a:gd name="T46" fmla="*/ 680 w 1508"/>
                <a:gd name="T47" fmla="*/ 1080 h 2083"/>
                <a:gd name="T48" fmla="*/ 554 w 1508"/>
                <a:gd name="T49" fmla="*/ 1069 h 2083"/>
                <a:gd name="T50" fmla="*/ 416 w 1508"/>
                <a:gd name="T51" fmla="*/ 1082 h 2083"/>
                <a:gd name="T52" fmla="*/ 283 w 1508"/>
                <a:gd name="T53" fmla="*/ 1120 h 2083"/>
                <a:gd name="T54" fmla="*/ 160 w 1508"/>
                <a:gd name="T55" fmla="*/ 1182 h 2083"/>
                <a:gd name="T56" fmla="*/ 591 w 1508"/>
                <a:gd name="T57" fmla="*/ 812 h 2083"/>
                <a:gd name="T58" fmla="*/ 751 w 1508"/>
                <a:gd name="T59" fmla="*/ 755 h 2083"/>
                <a:gd name="T60" fmla="*/ 500 w 1508"/>
                <a:gd name="T61" fmla="*/ 407 h 2083"/>
                <a:gd name="T62" fmla="*/ 338 w 1508"/>
                <a:gd name="T63" fmla="*/ 367 h 2083"/>
                <a:gd name="T64" fmla="*/ 175 w 1508"/>
                <a:gd name="T65" fmla="*/ 519 h 2083"/>
                <a:gd name="T66" fmla="*/ 0 w 1508"/>
                <a:gd name="T67" fmla="*/ 375 h 2083"/>
                <a:gd name="T68" fmla="*/ 166 w 1508"/>
                <a:gd name="T69" fmla="*/ 151 h 2083"/>
                <a:gd name="T70" fmla="*/ 287 w 1508"/>
                <a:gd name="T71" fmla="*/ 289 h 2083"/>
                <a:gd name="T72" fmla="*/ 445 w 1508"/>
                <a:gd name="T73" fmla="*/ 351 h 2083"/>
                <a:gd name="T74" fmla="*/ 453 w 1508"/>
                <a:gd name="T75" fmla="*/ 220 h 2083"/>
                <a:gd name="T76" fmla="*/ 316 w 1508"/>
                <a:gd name="T7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8" h="2083">
                  <a:moveTo>
                    <a:pt x="316" y="0"/>
                  </a:moveTo>
                  <a:lnTo>
                    <a:pt x="459" y="30"/>
                  </a:lnTo>
                  <a:lnTo>
                    <a:pt x="582" y="149"/>
                  </a:lnTo>
                  <a:lnTo>
                    <a:pt x="619" y="254"/>
                  </a:lnTo>
                  <a:lnTo>
                    <a:pt x="647" y="352"/>
                  </a:lnTo>
                  <a:lnTo>
                    <a:pt x="841" y="542"/>
                  </a:lnTo>
                  <a:lnTo>
                    <a:pt x="891" y="559"/>
                  </a:lnTo>
                  <a:lnTo>
                    <a:pt x="960" y="441"/>
                  </a:lnTo>
                  <a:lnTo>
                    <a:pt x="1204" y="417"/>
                  </a:lnTo>
                  <a:lnTo>
                    <a:pt x="1249" y="400"/>
                  </a:lnTo>
                  <a:lnTo>
                    <a:pt x="1297" y="481"/>
                  </a:lnTo>
                  <a:lnTo>
                    <a:pt x="1340" y="564"/>
                  </a:lnTo>
                  <a:lnTo>
                    <a:pt x="1378" y="651"/>
                  </a:lnTo>
                  <a:lnTo>
                    <a:pt x="1411" y="741"/>
                  </a:lnTo>
                  <a:lnTo>
                    <a:pt x="1440" y="832"/>
                  </a:lnTo>
                  <a:lnTo>
                    <a:pt x="1464" y="927"/>
                  </a:lnTo>
                  <a:lnTo>
                    <a:pt x="1483" y="1022"/>
                  </a:lnTo>
                  <a:lnTo>
                    <a:pt x="1497" y="1121"/>
                  </a:lnTo>
                  <a:lnTo>
                    <a:pt x="1505" y="1221"/>
                  </a:lnTo>
                  <a:lnTo>
                    <a:pt x="1508" y="1322"/>
                  </a:lnTo>
                  <a:lnTo>
                    <a:pt x="1505" y="1425"/>
                  </a:lnTo>
                  <a:lnTo>
                    <a:pt x="1497" y="1526"/>
                  </a:lnTo>
                  <a:lnTo>
                    <a:pt x="1483" y="1623"/>
                  </a:lnTo>
                  <a:lnTo>
                    <a:pt x="1463" y="1720"/>
                  </a:lnTo>
                  <a:lnTo>
                    <a:pt x="1439" y="1815"/>
                  </a:lnTo>
                  <a:lnTo>
                    <a:pt x="1409" y="1907"/>
                  </a:lnTo>
                  <a:lnTo>
                    <a:pt x="1375" y="1996"/>
                  </a:lnTo>
                  <a:lnTo>
                    <a:pt x="1337" y="2083"/>
                  </a:lnTo>
                  <a:lnTo>
                    <a:pt x="1345" y="2015"/>
                  </a:lnTo>
                  <a:lnTo>
                    <a:pt x="1349" y="1945"/>
                  </a:lnTo>
                  <a:lnTo>
                    <a:pt x="1347" y="1877"/>
                  </a:lnTo>
                  <a:lnTo>
                    <a:pt x="1341" y="1808"/>
                  </a:lnTo>
                  <a:lnTo>
                    <a:pt x="1329" y="1741"/>
                  </a:lnTo>
                  <a:lnTo>
                    <a:pt x="1313" y="1675"/>
                  </a:lnTo>
                  <a:lnTo>
                    <a:pt x="1293" y="1610"/>
                  </a:lnTo>
                  <a:lnTo>
                    <a:pt x="1266" y="1547"/>
                  </a:lnTo>
                  <a:lnTo>
                    <a:pt x="1236" y="1486"/>
                  </a:lnTo>
                  <a:lnTo>
                    <a:pt x="1201" y="1429"/>
                  </a:lnTo>
                  <a:lnTo>
                    <a:pt x="1161" y="1373"/>
                  </a:lnTo>
                  <a:lnTo>
                    <a:pt x="1117" y="1321"/>
                  </a:lnTo>
                  <a:lnTo>
                    <a:pt x="1071" y="1276"/>
                  </a:lnTo>
                  <a:lnTo>
                    <a:pt x="1021" y="1233"/>
                  </a:lnTo>
                  <a:lnTo>
                    <a:pt x="969" y="1195"/>
                  </a:lnTo>
                  <a:lnTo>
                    <a:pt x="915" y="1162"/>
                  </a:lnTo>
                  <a:lnTo>
                    <a:pt x="859" y="1134"/>
                  </a:lnTo>
                  <a:lnTo>
                    <a:pt x="801" y="1111"/>
                  </a:lnTo>
                  <a:lnTo>
                    <a:pt x="741" y="1093"/>
                  </a:lnTo>
                  <a:lnTo>
                    <a:pt x="680" y="1080"/>
                  </a:lnTo>
                  <a:lnTo>
                    <a:pt x="617" y="1072"/>
                  </a:lnTo>
                  <a:lnTo>
                    <a:pt x="554" y="1069"/>
                  </a:lnTo>
                  <a:lnTo>
                    <a:pt x="484" y="1072"/>
                  </a:lnTo>
                  <a:lnTo>
                    <a:pt x="416" y="1082"/>
                  </a:lnTo>
                  <a:lnTo>
                    <a:pt x="349" y="1098"/>
                  </a:lnTo>
                  <a:lnTo>
                    <a:pt x="283" y="1120"/>
                  </a:lnTo>
                  <a:lnTo>
                    <a:pt x="220" y="1148"/>
                  </a:lnTo>
                  <a:lnTo>
                    <a:pt x="160" y="1182"/>
                  </a:lnTo>
                  <a:lnTo>
                    <a:pt x="338" y="952"/>
                  </a:lnTo>
                  <a:lnTo>
                    <a:pt x="591" y="812"/>
                  </a:lnTo>
                  <a:lnTo>
                    <a:pt x="738" y="833"/>
                  </a:lnTo>
                  <a:lnTo>
                    <a:pt x="751" y="755"/>
                  </a:lnTo>
                  <a:lnTo>
                    <a:pt x="570" y="556"/>
                  </a:lnTo>
                  <a:lnTo>
                    <a:pt x="500" y="407"/>
                  </a:lnTo>
                  <a:lnTo>
                    <a:pt x="400" y="407"/>
                  </a:lnTo>
                  <a:lnTo>
                    <a:pt x="338" y="367"/>
                  </a:lnTo>
                  <a:lnTo>
                    <a:pt x="203" y="345"/>
                  </a:lnTo>
                  <a:lnTo>
                    <a:pt x="175" y="519"/>
                  </a:lnTo>
                  <a:lnTo>
                    <a:pt x="12" y="484"/>
                  </a:lnTo>
                  <a:lnTo>
                    <a:pt x="0" y="375"/>
                  </a:lnTo>
                  <a:lnTo>
                    <a:pt x="125" y="345"/>
                  </a:lnTo>
                  <a:lnTo>
                    <a:pt x="166" y="151"/>
                  </a:lnTo>
                  <a:lnTo>
                    <a:pt x="291" y="207"/>
                  </a:lnTo>
                  <a:lnTo>
                    <a:pt x="287" y="289"/>
                  </a:lnTo>
                  <a:lnTo>
                    <a:pt x="382" y="332"/>
                  </a:lnTo>
                  <a:lnTo>
                    <a:pt x="445" y="351"/>
                  </a:lnTo>
                  <a:lnTo>
                    <a:pt x="522" y="308"/>
                  </a:lnTo>
                  <a:lnTo>
                    <a:pt x="453" y="220"/>
                  </a:lnTo>
                  <a:lnTo>
                    <a:pt x="313" y="71"/>
                  </a:lnTo>
                  <a:lnTo>
                    <a:pt x="316"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292"/>
            <p:cNvSpPr/>
            <p:nvPr/>
          </p:nvSpPr>
          <p:spPr bwMode="auto">
            <a:xfrm>
              <a:off x="2786063" y="4497388"/>
              <a:ext cx="30163" cy="26988"/>
            </a:xfrm>
            <a:custGeom>
              <a:avLst/>
              <a:gdLst>
                <a:gd name="T0" fmla="*/ 118 w 208"/>
                <a:gd name="T1" fmla="*/ 0 h 197"/>
                <a:gd name="T2" fmla="*/ 208 w 208"/>
                <a:gd name="T3" fmla="*/ 45 h 197"/>
                <a:gd name="T4" fmla="*/ 186 w 208"/>
                <a:gd name="T5" fmla="*/ 66 h 197"/>
                <a:gd name="T6" fmla="*/ 165 w 208"/>
                <a:gd name="T7" fmla="*/ 89 h 197"/>
                <a:gd name="T8" fmla="*/ 147 w 208"/>
                <a:gd name="T9" fmla="*/ 109 h 197"/>
                <a:gd name="T10" fmla="*/ 130 w 208"/>
                <a:gd name="T11" fmla="*/ 131 h 197"/>
                <a:gd name="T12" fmla="*/ 81 w 208"/>
                <a:gd name="T13" fmla="*/ 132 h 197"/>
                <a:gd name="T14" fmla="*/ 29 w 208"/>
                <a:gd name="T15" fmla="*/ 197 h 197"/>
                <a:gd name="T16" fmla="*/ 0 w 208"/>
                <a:gd name="T17" fmla="*/ 61 h 197"/>
                <a:gd name="T18" fmla="*/ 118 w 208"/>
                <a:gd name="T1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197">
                  <a:moveTo>
                    <a:pt x="118" y="0"/>
                  </a:moveTo>
                  <a:lnTo>
                    <a:pt x="208" y="45"/>
                  </a:lnTo>
                  <a:lnTo>
                    <a:pt x="186" y="66"/>
                  </a:lnTo>
                  <a:lnTo>
                    <a:pt x="165" y="89"/>
                  </a:lnTo>
                  <a:lnTo>
                    <a:pt x="147" y="109"/>
                  </a:lnTo>
                  <a:lnTo>
                    <a:pt x="130" y="131"/>
                  </a:lnTo>
                  <a:lnTo>
                    <a:pt x="81" y="132"/>
                  </a:lnTo>
                  <a:lnTo>
                    <a:pt x="29" y="197"/>
                  </a:lnTo>
                  <a:lnTo>
                    <a:pt x="0" y="61"/>
                  </a:lnTo>
                  <a:lnTo>
                    <a:pt x="118"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293"/>
            <p:cNvSpPr/>
            <p:nvPr/>
          </p:nvSpPr>
          <p:spPr bwMode="auto">
            <a:xfrm>
              <a:off x="2860675" y="4702175"/>
              <a:ext cx="52388" cy="20638"/>
            </a:xfrm>
            <a:custGeom>
              <a:avLst/>
              <a:gdLst>
                <a:gd name="T0" fmla="*/ 368 w 368"/>
                <a:gd name="T1" fmla="*/ 0 h 153"/>
                <a:gd name="T2" fmla="*/ 298 w 368"/>
                <a:gd name="T3" fmla="*/ 38 h 153"/>
                <a:gd name="T4" fmla="*/ 227 w 368"/>
                <a:gd name="T5" fmla="*/ 73 h 153"/>
                <a:gd name="T6" fmla="*/ 152 w 368"/>
                <a:gd name="T7" fmla="*/ 105 h 153"/>
                <a:gd name="T8" fmla="*/ 77 w 368"/>
                <a:gd name="T9" fmla="*/ 131 h 153"/>
                <a:gd name="T10" fmla="*/ 0 w 368"/>
                <a:gd name="T11" fmla="*/ 153 h 153"/>
                <a:gd name="T12" fmla="*/ 28 w 368"/>
                <a:gd name="T13" fmla="*/ 44 h 153"/>
                <a:gd name="T14" fmla="*/ 83 w 368"/>
                <a:gd name="T15" fmla="*/ 5 h 153"/>
                <a:gd name="T16" fmla="*/ 148 w 368"/>
                <a:gd name="T17" fmla="*/ 13 h 153"/>
                <a:gd name="T18" fmla="*/ 215 w 368"/>
                <a:gd name="T19" fmla="*/ 16 h 153"/>
                <a:gd name="T20" fmla="*/ 266 w 368"/>
                <a:gd name="T21" fmla="*/ 14 h 153"/>
                <a:gd name="T22" fmla="*/ 317 w 368"/>
                <a:gd name="T23" fmla="*/ 9 h 153"/>
                <a:gd name="T24" fmla="*/ 368 w 368"/>
                <a:gd name="T2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8" h="153">
                  <a:moveTo>
                    <a:pt x="368" y="0"/>
                  </a:moveTo>
                  <a:lnTo>
                    <a:pt x="298" y="38"/>
                  </a:lnTo>
                  <a:lnTo>
                    <a:pt x="227" y="73"/>
                  </a:lnTo>
                  <a:lnTo>
                    <a:pt x="152" y="105"/>
                  </a:lnTo>
                  <a:lnTo>
                    <a:pt x="77" y="131"/>
                  </a:lnTo>
                  <a:lnTo>
                    <a:pt x="0" y="153"/>
                  </a:lnTo>
                  <a:lnTo>
                    <a:pt x="28" y="44"/>
                  </a:lnTo>
                  <a:lnTo>
                    <a:pt x="83" y="5"/>
                  </a:lnTo>
                  <a:lnTo>
                    <a:pt x="148" y="13"/>
                  </a:lnTo>
                  <a:lnTo>
                    <a:pt x="215" y="16"/>
                  </a:lnTo>
                  <a:lnTo>
                    <a:pt x="266" y="14"/>
                  </a:lnTo>
                  <a:lnTo>
                    <a:pt x="317" y="9"/>
                  </a:lnTo>
                  <a:lnTo>
                    <a:pt x="368"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294"/>
            <p:cNvSpPr/>
            <p:nvPr/>
          </p:nvSpPr>
          <p:spPr bwMode="auto">
            <a:xfrm>
              <a:off x="2587625" y="4395788"/>
              <a:ext cx="249238" cy="333375"/>
            </a:xfrm>
            <a:custGeom>
              <a:avLst/>
              <a:gdLst>
                <a:gd name="T0" fmla="*/ 210 w 1723"/>
                <a:gd name="T1" fmla="*/ 95 h 2519"/>
                <a:gd name="T2" fmla="*/ 468 w 1723"/>
                <a:gd name="T3" fmla="*/ 157 h 2519"/>
                <a:gd name="T4" fmla="*/ 884 w 1723"/>
                <a:gd name="T5" fmla="*/ 389 h 2519"/>
                <a:gd name="T6" fmla="*/ 1103 w 1723"/>
                <a:gd name="T7" fmla="*/ 976 h 2519"/>
                <a:gd name="T8" fmla="*/ 1141 w 1723"/>
                <a:gd name="T9" fmla="*/ 862 h 2519"/>
                <a:gd name="T10" fmla="*/ 1389 w 1723"/>
                <a:gd name="T11" fmla="*/ 1094 h 2519"/>
                <a:gd name="T12" fmla="*/ 1344 w 1723"/>
                <a:gd name="T13" fmla="*/ 1213 h 2519"/>
                <a:gd name="T14" fmla="*/ 1316 w 1723"/>
                <a:gd name="T15" fmla="*/ 1341 h 2519"/>
                <a:gd name="T16" fmla="*/ 1307 w 1723"/>
                <a:gd name="T17" fmla="*/ 1472 h 2519"/>
                <a:gd name="T18" fmla="*/ 1317 w 1723"/>
                <a:gd name="T19" fmla="*/ 1609 h 2519"/>
                <a:gd name="T20" fmla="*/ 1346 w 1723"/>
                <a:gd name="T21" fmla="*/ 1741 h 2519"/>
                <a:gd name="T22" fmla="*/ 1394 w 1723"/>
                <a:gd name="T23" fmla="*/ 1865 h 2519"/>
                <a:gd name="T24" fmla="*/ 1459 w 1723"/>
                <a:gd name="T25" fmla="*/ 1979 h 2519"/>
                <a:gd name="T26" fmla="*/ 1541 w 1723"/>
                <a:gd name="T27" fmla="*/ 2083 h 2519"/>
                <a:gd name="T28" fmla="*/ 1628 w 1723"/>
                <a:gd name="T29" fmla="*/ 2165 h 2519"/>
                <a:gd name="T30" fmla="*/ 1723 w 1723"/>
                <a:gd name="T31" fmla="*/ 2230 h 2519"/>
                <a:gd name="T32" fmla="*/ 1714 w 1723"/>
                <a:gd name="T33" fmla="*/ 2268 h 2519"/>
                <a:gd name="T34" fmla="*/ 1708 w 1723"/>
                <a:gd name="T35" fmla="*/ 2294 h 2519"/>
                <a:gd name="T36" fmla="*/ 1706 w 1723"/>
                <a:gd name="T37" fmla="*/ 2304 h 2519"/>
                <a:gd name="T38" fmla="*/ 1659 w 1723"/>
                <a:gd name="T39" fmla="*/ 2513 h 2519"/>
                <a:gd name="T40" fmla="*/ 1530 w 1723"/>
                <a:gd name="T41" fmla="*/ 2519 h 2519"/>
                <a:gd name="T42" fmla="*/ 1338 w 1723"/>
                <a:gd name="T43" fmla="*/ 2506 h 2519"/>
                <a:gd name="T44" fmla="*/ 1154 w 1723"/>
                <a:gd name="T45" fmla="*/ 2468 h 2519"/>
                <a:gd name="T46" fmla="*/ 977 w 1723"/>
                <a:gd name="T47" fmla="*/ 2407 h 2519"/>
                <a:gd name="T48" fmla="*/ 810 w 1723"/>
                <a:gd name="T49" fmla="*/ 2325 h 2519"/>
                <a:gd name="T50" fmla="*/ 656 w 1723"/>
                <a:gd name="T51" fmla="*/ 2222 h 2519"/>
                <a:gd name="T52" fmla="*/ 514 w 1723"/>
                <a:gd name="T53" fmla="*/ 2101 h 2519"/>
                <a:gd name="T54" fmla="*/ 387 w 1723"/>
                <a:gd name="T55" fmla="*/ 1963 h 2519"/>
                <a:gd name="T56" fmla="*/ 274 w 1723"/>
                <a:gd name="T57" fmla="*/ 1809 h 2519"/>
                <a:gd name="T58" fmla="*/ 180 w 1723"/>
                <a:gd name="T59" fmla="*/ 1641 h 2519"/>
                <a:gd name="T60" fmla="*/ 103 w 1723"/>
                <a:gd name="T61" fmla="*/ 1461 h 2519"/>
                <a:gd name="T62" fmla="*/ 47 w 1723"/>
                <a:gd name="T63" fmla="*/ 1270 h 2519"/>
                <a:gd name="T64" fmla="*/ 12 w 1723"/>
                <a:gd name="T65" fmla="*/ 1070 h 2519"/>
                <a:gd name="T66" fmla="*/ 0 w 1723"/>
                <a:gd name="T67" fmla="*/ 862 h 2519"/>
                <a:gd name="T68" fmla="*/ 11 w 1723"/>
                <a:gd name="T69" fmla="*/ 662 h 2519"/>
                <a:gd name="T70" fmla="*/ 44 w 1723"/>
                <a:gd name="T71" fmla="*/ 470 h 2519"/>
                <a:gd name="T72" fmla="*/ 96 w 1723"/>
                <a:gd name="T73" fmla="*/ 285 h 2519"/>
                <a:gd name="T74" fmla="*/ 168 w 1723"/>
                <a:gd name="T75" fmla="*/ 111 h 2519"/>
                <a:gd name="T76" fmla="*/ 320 w 1723"/>
                <a:gd name="T77" fmla="*/ 0 h 2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23" h="2519">
                  <a:moveTo>
                    <a:pt x="320" y="0"/>
                  </a:moveTo>
                  <a:lnTo>
                    <a:pt x="210" y="95"/>
                  </a:lnTo>
                  <a:lnTo>
                    <a:pt x="296" y="157"/>
                  </a:lnTo>
                  <a:lnTo>
                    <a:pt x="468" y="157"/>
                  </a:lnTo>
                  <a:lnTo>
                    <a:pt x="724" y="107"/>
                  </a:lnTo>
                  <a:lnTo>
                    <a:pt x="884" y="389"/>
                  </a:lnTo>
                  <a:lnTo>
                    <a:pt x="884" y="655"/>
                  </a:lnTo>
                  <a:lnTo>
                    <a:pt x="1103" y="976"/>
                  </a:lnTo>
                  <a:lnTo>
                    <a:pt x="1141" y="976"/>
                  </a:lnTo>
                  <a:lnTo>
                    <a:pt x="1141" y="862"/>
                  </a:lnTo>
                  <a:lnTo>
                    <a:pt x="1225" y="1054"/>
                  </a:lnTo>
                  <a:lnTo>
                    <a:pt x="1389" y="1094"/>
                  </a:lnTo>
                  <a:lnTo>
                    <a:pt x="1365" y="1153"/>
                  </a:lnTo>
                  <a:lnTo>
                    <a:pt x="1344" y="1213"/>
                  </a:lnTo>
                  <a:lnTo>
                    <a:pt x="1328" y="1277"/>
                  </a:lnTo>
                  <a:lnTo>
                    <a:pt x="1316" y="1341"/>
                  </a:lnTo>
                  <a:lnTo>
                    <a:pt x="1309" y="1406"/>
                  </a:lnTo>
                  <a:lnTo>
                    <a:pt x="1307" y="1472"/>
                  </a:lnTo>
                  <a:lnTo>
                    <a:pt x="1309" y="1542"/>
                  </a:lnTo>
                  <a:lnTo>
                    <a:pt x="1317" y="1609"/>
                  </a:lnTo>
                  <a:lnTo>
                    <a:pt x="1329" y="1676"/>
                  </a:lnTo>
                  <a:lnTo>
                    <a:pt x="1346" y="1741"/>
                  </a:lnTo>
                  <a:lnTo>
                    <a:pt x="1368" y="1803"/>
                  </a:lnTo>
                  <a:lnTo>
                    <a:pt x="1394" y="1865"/>
                  </a:lnTo>
                  <a:lnTo>
                    <a:pt x="1424" y="1923"/>
                  </a:lnTo>
                  <a:lnTo>
                    <a:pt x="1459" y="1979"/>
                  </a:lnTo>
                  <a:lnTo>
                    <a:pt x="1498" y="2032"/>
                  </a:lnTo>
                  <a:lnTo>
                    <a:pt x="1541" y="2083"/>
                  </a:lnTo>
                  <a:lnTo>
                    <a:pt x="1583" y="2126"/>
                  </a:lnTo>
                  <a:lnTo>
                    <a:pt x="1628" y="2165"/>
                  </a:lnTo>
                  <a:lnTo>
                    <a:pt x="1675" y="2200"/>
                  </a:lnTo>
                  <a:lnTo>
                    <a:pt x="1723" y="2230"/>
                  </a:lnTo>
                  <a:lnTo>
                    <a:pt x="1718" y="2251"/>
                  </a:lnTo>
                  <a:lnTo>
                    <a:pt x="1714" y="2268"/>
                  </a:lnTo>
                  <a:lnTo>
                    <a:pt x="1711" y="2283"/>
                  </a:lnTo>
                  <a:lnTo>
                    <a:pt x="1708" y="2294"/>
                  </a:lnTo>
                  <a:lnTo>
                    <a:pt x="1706" y="2302"/>
                  </a:lnTo>
                  <a:lnTo>
                    <a:pt x="1706" y="2304"/>
                  </a:lnTo>
                  <a:lnTo>
                    <a:pt x="1722" y="2505"/>
                  </a:lnTo>
                  <a:lnTo>
                    <a:pt x="1659" y="2513"/>
                  </a:lnTo>
                  <a:lnTo>
                    <a:pt x="1594" y="2517"/>
                  </a:lnTo>
                  <a:lnTo>
                    <a:pt x="1530" y="2519"/>
                  </a:lnTo>
                  <a:lnTo>
                    <a:pt x="1433" y="2516"/>
                  </a:lnTo>
                  <a:lnTo>
                    <a:pt x="1338" y="2506"/>
                  </a:lnTo>
                  <a:lnTo>
                    <a:pt x="1245" y="2490"/>
                  </a:lnTo>
                  <a:lnTo>
                    <a:pt x="1154" y="2468"/>
                  </a:lnTo>
                  <a:lnTo>
                    <a:pt x="1064" y="2441"/>
                  </a:lnTo>
                  <a:lnTo>
                    <a:pt x="977" y="2407"/>
                  </a:lnTo>
                  <a:lnTo>
                    <a:pt x="893" y="2369"/>
                  </a:lnTo>
                  <a:lnTo>
                    <a:pt x="810" y="2325"/>
                  </a:lnTo>
                  <a:lnTo>
                    <a:pt x="732" y="2276"/>
                  </a:lnTo>
                  <a:lnTo>
                    <a:pt x="656" y="2222"/>
                  </a:lnTo>
                  <a:lnTo>
                    <a:pt x="583" y="2164"/>
                  </a:lnTo>
                  <a:lnTo>
                    <a:pt x="514" y="2101"/>
                  </a:lnTo>
                  <a:lnTo>
                    <a:pt x="448" y="2034"/>
                  </a:lnTo>
                  <a:lnTo>
                    <a:pt x="387" y="1963"/>
                  </a:lnTo>
                  <a:lnTo>
                    <a:pt x="328" y="1888"/>
                  </a:lnTo>
                  <a:lnTo>
                    <a:pt x="274" y="1809"/>
                  </a:lnTo>
                  <a:lnTo>
                    <a:pt x="225" y="1727"/>
                  </a:lnTo>
                  <a:lnTo>
                    <a:pt x="180" y="1641"/>
                  </a:lnTo>
                  <a:lnTo>
                    <a:pt x="139" y="1553"/>
                  </a:lnTo>
                  <a:lnTo>
                    <a:pt x="103" y="1461"/>
                  </a:lnTo>
                  <a:lnTo>
                    <a:pt x="72" y="1367"/>
                  </a:lnTo>
                  <a:lnTo>
                    <a:pt x="47" y="1270"/>
                  </a:lnTo>
                  <a:lnTo>
                    <a:pt x="27" y="1171"/>
                  </a:lnTo>
                  <a:lnTo>
                    <a:pt x="12" y="1070"/>
                  </a:lnTo>
                  <a:lnTo>
                    <a:pt x="3" y="968"/>
                  </a:lnTo>
                  <a:lnTo>
                    <a:pt x="0" y="862"/>
                  </a:lnTo>
                  <a:lnTo>
                    <a:pt x="3" y="761"/>
                  </a:lnTo>
                  <a:lnTo>
                    <a:pt x="11" y="662"/>
                  </a:lnTo>
                  <a:lnTo>
                    <a:pt x="25" y="565"/>
                  </a:lnTo>
                  <a:lnTo>
                    <a:pt x="44" y="470"/>
                  </a:lnTo>
                  <a:lnTo>
                    <a:pt x="68" y="376"/>
                  </a:lnTo>
                  <a:lnTo>
                    <a:pt x="96" y="285"/>
                  </a:lnTo>
                  <a:lnTo>
                    <a:pt x="131" y="197"/>
                  </a:lnTo>
                  <a:lnTo>
                    <a:pt x="168" y="111"/>
                  </a:lnTo>
                  <a:lnTo>
                    <a:pt x="210" y="27"/>
                  </a:lnTo>
                  <a:lnTo>
                    <a:pt x="32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295"/>
            <p:cNvSpPr>
              <a:spLocks noEditPoints="1"/>
            </p:cNvSpPr>
            <p:nvPr/>
          </p:nvSpPr>
          <p:spPr bwMode="auto">
            <a:xfrm>
              <a:off x="2638425" y="4291013"/>
              <a:ext cx="263525" cy="79375"/>
            </a:xfrm>
            <a:custGeom>
              <a:avLst/>
              <a:gdLst>
                <a:gd name="T0" fmla="*/ 782 w 1831"/>
                <a:gd name="T1" fmla="*/ 179 h 603"/>
                <a:gd name="T2" fmla="*/ 779 w 1831"/>
                <a:gd name="T3" fmla="*/ 185 h 603"/>
                <a:gd name="T4" fmla="*/ 773 w 1831"/>
                <a:gd name="T5" fmla="*/ 194 h 603"/>
                <a:gd name="T6" fmla="*/ 763 w 1831"/>
                <a:gd name="T7" fmla="*/ 204 h 603"/>
                <a:gd name="T8" fmla="*/ 750 w 1831"/>
                <a:gd name="T9" fmla="*/ 214 h 603"/>
                <a:gd name="T10" fmla="*/ 737 w 1831"/>
                <a:gd name="T11" fmla="*/ 225 h 603"/>
                <a:gd name="T12" fmla="*/ 724 w 1831"/>
                <a:gd name="T13" fmla="*/ 235 h 603"/>
                <a:gd name="T14" fmla="*/ 711 w 1831"/>
                <a:gd name="T15" fmla="*/ 246 h 603"/>
                <a:gd name="T16" fmla="*/ 699 w 1831"/>
                <a:gd name="T17" fmla="*/ 254 h 603"/>
                <a:gd name="T18" fmla="*/ 690 w 1831"/>
                <a:gd name="T19" fmla="*/ 261 h 603"/>
                <a:gd name="T20" fmla="*/ 683 w 1831"/>
                <a:gd name="T21" fmla="*/ 266 h 603"/>
                <a:gd name="T22" fmla="*/ 681 w 1831"/>
                <a:gd name="T23" fmla="*/ 267 h 603"/>
                <a:gd name="T24" fmla="*/ 782 w 1831"/>
                <a:gd name="T25" fmla="*/ 331 h 603"/>
                <a:gd name="T26" fmla="*/ 990 w 1831"/>
                <a:gd name="T27" fmla="*/ 271 h 603"/>
                <a:gd name="T28" fmla="*/ 941 w 1831"/>
                <a:gd name="T29" fmla="*/ 179 h 603"/>
                <a:gd name="T30" fmla="*/ 851 w 1831"/>
                <a:gd name="T31" fmla="*/ 210 h 603"/>
                <a:gd name="T32" fmla="*/ 782 w 1831"/>
                <a:gd name="T33" fmla="*/ 179 h 603"/>
                <a:gd name="T34" fmla="*/ 1401 w 1831"/>
                <a:gd name="T35" fmla="*/ 72 h 603"/>
                <a:gd name="T36" fmla="*/ 1244 w 1831"/>
                <a:gd name="T37" fmla="*/ 166 h 603"/>
                <a:gd name="T38" fmla="*/ 1155 w 1831"/>
                <a:gd name="T39" fmla="*/ 226 h 603"/>
                <a:gd name="T40" fmla="*/ 1217 w 1831"/>
                <a:gd name="T41" fmla="*/ 270 h 603"/>
                <a:gd name="T42" fmla="*/ 1356 w 1831"/>
                <a:gd name="T43" fmla="*/ 255 h 603"/>
                <a:gd name="T44" fmla="*/ 1502 w 1831"/>
                <a:gd name="T45" fmla="*/ 135 h 603"/>
                <a:gd name="T46" fmla="*/ 1401 w 1831"/>
                <a:gd name="T47" fmla="*/ 72 h 603"/>
                <a:gd name="T48" fmla="*/ 1180 w 1831"/>
                <a:gd name="T49" fmla="*/ 0 h 603"/>
                <a:gd name="T50" fmla="*/ 1180 w 1831"/>
                <a:gd name="T51" fmla="*/ 0 h 603"/>
                <a:gd name="T52" fmla="*/ 1267 w 1831"/>
                <a:gd name="T53" fmla="*/ 4 h 603"/>
                <a:gd name="T54" fmla="*/ 1352 w 1831"/>
                <a:gd name="T55" fmla="*/ 11 h 603"/>
                <a:gd name="T56" fmla="*/ 1436 w 1831"/>
                <a:gd name="T57" fmla="*/ 24 h 603"/>
                <a:gd name="T58" fmla="*/ 1519 w 1831"/>
                <a:gd name="T59" fmla="*/ 43 h 603"/>
                <a:gd name="T60" fmla="*/ 1600 w 1831"/>
                <a:gd name="T61" fmla="*/ 66 h 603"/>
                <a:gd name="T62" fmla="*/ 1679 w 1831"/>
                <a:gd name="T63" fmla="*/ 93 h 603"/>
                <a:gd name="T64" fmla="*/ 1756 w 1831"/>
                <a:gd name="T65" fmla="*/ 124 h 603"/>
                <a:gd name="T66" fmla="*/ 1831 w 1831"/>
                <a:gd name="T67" fmla="*/ 160 h 603"/>
                <a:gd name="T68" fmla="*/ 1776 w 1831"/>
                <a:gd name="T69" fmla="*/ 169 h 603"/>
                <a:gd name="T70" fmla="*/ 1626 w 1831"/>
                <a:gd name="T71" fmla="*/ 145 h 603"/>
                <a:gd name="T72" fmla="*/ 1521 w 1831"/>
                <a:gd name="T73" fmla="*/ 221 h 603"/>
                <a:gd name="T74" fmla="*/ 1445 w 1831"/>
                <a:gd name="T75" fmla="*/ 311 h 603"/>
                <a:gd name="T76" fmla="*/ 1171 w 1831"/>
                <a:gd name="T77" fmla="*/ 338 h 603"/>
                <a:gd name="T78" fmla="*/ 1059 w 1831"/>
                <a:gd name="T79" fmla="*/ 319 h 603"/>
                <a:gd name="T80" fmla="*/ 981 w 1831"/>
                <a:gd name="T81" fmla="*/ 449 h 603"/>
                <a:gd name="T82" fmla="*/ 757 w 1831"/>
                <a:gd name="T83" fmla="*/ 463 h 603"/>
                <a:gd name="T84" fmla="*/ 616 w 1831"/>
                <a:gd name="T85" fmla="*/ 420 h 603"/>
                <a:gd name="T86" fmla="*/ 490 w 1831"/>
                <a:gd name="T87" fmla="*/ 494 h 603"/>
                <a:gd name="T88" fmla="*/ 218 w 1831"/>
                <a:gd name="T89" fmla="*/ 535 h 603"/>
                <a:gd name="T90" fmla="*/ 0 w 1831"/>
                <a:gd name="T91" fmla="*/ 603 h 603"/>
                <a:gd name="T92" fmla="*/ 0 w 1831"/>
                <a:gd name="T93" fmla="*/ 603 h 603"/>
                <a:gd name="T94" fmla="*/ 58 w 1831"/>
                <a:gd name="T95" fmla="*/ 531 h 603"/>
                <a:gd name="T96" fmla="*/ 120 w 1831"/>
                <a:gd name="T97" fmla="*/ 463 h 603"/>
                <a:gd name="T98" fmla="*/ 185 w 1831"/>
                <a:gd name="T99" fmla="*/ 399 h 603"/>
                <a:gd name="T100" fmla="*/ 253 w 1831"/>
                <a:gd name="T101" fmla="*/ 338 h 603"/>
                <a:gd name="T102" fmla="*/ 325 w 1831"/>
                <a:gd name="T103" fmla="*/ 283 h 603"/>
                <a:gd name="T104" fmla="*/ 400 w 1831"/>
                <a:gd name="T105" fmla="*/ 232 h 603"/>
                <a:gd name="T106" fmla="*/ 477 w 1831"/>
                <a:gd name="T107" fmla="*/ 185 h 603"/>
                <a:gd name="T108" fmla="*/ 558 w 1831"/>
                <a:gd name="T109" fmla="*/ 144 h 603"/>
                <a:gd name="T110" fmla="*/ 640 w 1831"/>
                <a:gd name="T111" fmla="*/ 107 h 603"/>
                <a:gd name="T112" fmla="*/ 725 w 1831"/>
                <a:gd name="T113" fmla="*/ 75 h 603"/>
                <a:gd name="T114" fmla="*/ 813 w 1831"/>
                <a:gd name="T115" fmla="*/ 49 h 603"/>
                <a:gd name="T116" fmla="*/ 902 w 1831"/>
                <a:gd name="T117" fmla="*/ 27 h 603"/>
                <a:gd name="T118" fmla="*/ 992 w 1831"/>
                <a:gd name="T119" fmla="*/ 13 h 603"/>
                <a:gd name="T120" fmla="*/ 1086 w 1831"/>
                <a:gd name="T121" fmla="*/ 4 h 603"/>
                <a:gd name="T122" fmla="*/ 1180 w 1831"/>
                <a:gd name="T123"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1" h="603">
                  <a:moveTo>
                    <a:pt x="782" y="179"/>
                  </a:moveTo>
                  <a:lnTo>
                    <a:pt x="779" y="185"/>
                  </a:lnTo>
                  <a:lnTo>
                    <a:pt x="773" y="194"/>
                  </a:lnTo>
                  <a:lnTo>
                    <a:pt x="763" y="204"/>
                  </a:lnTo>
                  <a:lnTo>
                    <a:pt x="750" y="214"/>
                  </a:lnTo>
                  <a:lnTo>
                    <a:pt x="737" y="225"/>
                  </a:lnTo>
                  <a:lnTo>
                    <a:pt x="724" y="235"/>
                  </a:lnTo>
                  <a:lnTo>
                    <a:pt x="711" y="246"/>
                  </a:lnTo>
                  <a:lnTo>
                    <a:pt x="699" y="254"/>
                  </a:lnTo>
                  <a:lnTo>
                    <a:pt x="690" y="261"/>
                  </a:lnTo>
                  <a:lnTo>
                    <a:pt x="683" y="266"/>
                  </a:lnTo>
                  <a:lnTo>
                    <a:pt x="681" y="267"/>
                  </a:lnTo>
                  <a:lnTo>
                    <a:pt x="782" y="331"/>
                  </a:lnTo>
                  <a:lnTo>
                    <a:pt x="990" y="271"/>
                  </a:lnTo>
                  <a:lnTo>
                    <a:pt x="941" y="179"/>
                  </a:lnTo>
                  <a:lnTo>
                    <a:pt x="851" y="210"/>
                  </a:lnTo>
                  <a:lnTo>
                    <a:pt x="782" y="179"/>
                  </a:lnTo>
                  <a:close/>
                  <a:moveTo>
                    <a:pt x="1401" y="72"/>
                  </a:moveTo>
                  <a:lnTo>
                    <a:pt x="1244" y="166"/>
                  </a:lnTo>
                  <a:lnTo>
                    <a:pt x="1155" y="226"/>
                  </a:lnTo>
                  <a:lnTo>
                    <a:pt x="1217" y="270"/>
                  </a:lnTo>
                  <a:lnTo>
                    <a:pt x="1356" y="255"/>
                  </a:lnTo>
                  <a:lnTo>
                    <a:pt x="1502" y="135"/>
                  </a:lnTo>
                  <a:lnTo>
                    <a:pt x="1401" y="72"/>
                  </a:lnTo>
                  <a:close/>
                  <a:moveTo>
                    <a:pt x="1180" y="0"/>
                  </a:moveTo>
                  <a:lnTo>
                    <a:pt x="1180" y="0"/>
                  </a:lnTo>
                  <a:lnTo>
                    <a:pt x="1267" y="4"/>
                  </a:lnTo>
                  <a:lnTo>
                    <a:pt x="1352" y="11"/>
                  </a:lnTo>
                  <a:lnTo>
                    <a:pt x="1436" y="24"/>
                  </a:lnTo>
                  <a:lnTo>
                    <a:pt x="1519" y="43"/>
                  </a:lnTo>
                  <a:lnTo>
                    <a:pt x="1600" y="66"/>
                  </a:lnTo>
                  <a:lnTo>
                    <a:pt x="1679" y="93"/>
                  </a:lnTo>
                  <a:lnTo>
                    <a:pt x="1756" y="124"/>
                  </a:lnTo>
                  <a:lnTo>
                    <a:pt x="1831" y="160"/>
                  </a:lnTo>
                  <a:lnTo>
                    <a:pt x="1776" y="169"/>
                  </a:lnTo>
                  <a:lnTo>
                    <a:pt x="1626" y="145"/>
                  </a:lnTo>
                  <a:lnTo>
                    <a:pt x="1521" y="221"/>
                  </a:lnTo>
                  <a:lnTo>
                    <a:pt x="1445" y="311"/>
                  </a:lnTo>
                  <a:lnTo>
                    <a:pt x="1171" y="338"/>
                  </a:lnTo>
                  <a:lnTo>
                    <a:pt x="1059" y="319"/>
                  </a:lnTo>
                  <a:lnTo>
                    <a:pt x="981" y="449"/>
                  </a:lnTo>
                  <a:lnTo>
                    <a:pt x="757" y="463"/>
                  </a:lnTo>
                  <a:lnTo>
                    <a:pt x="616" y="420"/>
                  </a:lnTo>
                  <a:lnTo>
                    <a:pt x="490" y="494"/>
                  </a:lnTo>
                  <a:lnTo>
                    <a:pt x="218" y="535"/>
                  </a:lnTo>
                  <a:lnTo>
                    <a:pt x="0" y="603"/>
                  </a:lnTo>
                  <a:lnTo>
                    <a:pt x="0" y="603"/>
                  </a:lnTo>
                  <a:lnTo>
                    <a:pt x="58" y="531"/>
                  </a:lnTo>
                  <a:lnTo>
                    <a:pt x="120" y="463"/>
                  </a:lnTo>
                  <a:lnTo>
                    <a:pt x="185" y="399"/>
                  </a:lnTo>
                  <a:lnTo>
                    <a:pt x="253" y="338"/>
                  </a:lnTo>
                  <a:lnTo>
                    <a:pt x="325" y="283"/>
                  </a:lnTo>
                  <a:lnTo>
                    <a:pt x="400" y="232"/>
                  </a:lnTo>
                  <a:lnTo>
                    <a:pt x="477" y="185"/>
                  </a:lnTo>
                  <a:lnTo>
                    <a:pt x="558" y="144"/>
                  </a:lnTo>
                  <a:lnTo>
                    <a:pt x="640" y="107"/>
                  </a:lnTo>
                  <a:lnTo>
                    <a:pt x="725" y="75"/>
                  </a:lnTo>
                  <a:lnTo>
                    <a:pt x="813" y="49"/>
                  </a:lnTo>
                  <a:lnTo>
                    <a:pt x="902" y="27"/>
                  </a:lnTo>
                  <a:lnTo>
                    <a:pt x="992" y="13"/>
                  </a:lnTo>
                  <a:lnTo>
                    <a:pt x="1086" y="4"/>
                  </a:lnTo>
                  <a:lnTo>
                    <a:pt x="118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5" name="Group 36"/>
          <p:cNvGrpSpPr/>
          <p:nvPr/>
        </p:nvGrpSpPr>
        <p:grpSpPr>
          <a:xfrm>
            <a:off x="2003979" y="1927284"/>
            <a:ext cx="359554" cy="528865"/>
            <a:chOff x="9209088" y="5059363"/>
            <a:chExt cx="300038" cy="441324"/>
          </a:xfrm>
          <a:solidFill>
            <a:schemeClr val="tx1"/>
          </a:solidFill>
        </p:grpSpPr>
        <p:sp>
          <p:nvSpPr>
            <p:cNvPr id="66" name="Freeform 412"/>
            <p:cNvSpPr/>
            <p:nvPr/>
          </p:nvSpPr>
          <p:spPr bwMode="auto">
            <a:xfrm>
              <a:off x="9313863" y="5059363"/>
              <a:ext cx="90488" cy="90487"/>
            </a:xfrm>
            <a:custGeom>
              <a:avLst/>
              <a:gdLst>
                <a:gd name="T0" fmla="*/ 343 w 686"/>
                <a:gd name="T1" fmla="*/ 0 h 686"/>
                <a:gd name="T2" fmla="*/ 390 w 686"/>
                <a:gd name="T3" fmla="*/ 3 h 686"/>
                <a:gd name="T4" fmla="*/ 435 w 686"/>
                <a:gd name="T5" fmla="*/ 12 h 686"/>
                <a:gd name="T6" fmla="*/ 477 w 686"/>
                <a:gd name="T7" fmla="*/ 27 h 686"/>
                <a:gd name="T8" fmla="*/ 517 w 686"/>
                <a:gd name="T9" fmla="*/ 46 h 686"/>
                <a:gd name="T10" fmla="*/ 553 w 686"/>
                <a:gd name="T11" fmla="*/ 71 h 686"/>
                <a:gd name="T12" fmla="*/ 586 w 686"/>
                <a:gd name="T13" fmla="*/ 100 h 686"/>
                <a:gd name="T14" fmla="*/ 615 w 686"/>
                <a:gd name="T15" fmla="*/ 133 h 686"/>
                <a:gd name="T16" fmla="*/ 640 w 686"/>
                <a:gd name="T17" fmla="*/ 169 h 686"/>
                <a:gd name="T18" fmla="*/ 659 w 686"/>
                <a:gd name="T19" fmla="*/ 209 h 686"/>
                <a:gd name="T20" fmla="*/ 674 w 686"/>
                <a:gd name="T21" fmla="*/ 251 h 686"/>
                <a:gd name="T22" fmla="*/ 683 w 686"/>
                <a:gd name="T23" fmla="*/ 296 h 686"/>
                <a:gd name="T24" fmla="*/ 686 w 686"/>
                <a:gd name="T25" fmla="*/ 342 h 686"/>
                <a:gd name="T26" fmla="*/ 683 w 686"/>
                <a:gd name="T27" fmla="*/ 389 h 686"/>
                <a:gd name="T28" fmla="*/ 674 w 686"/>
                <a:gd name="T29" fmla="*/ 434 h 686"/>
                <a:gd name="T30" fmla="*/ 659 w 686"/>
                <a:gd name="T31" fmla="*/ 476 h 686"/>
                <a:gd name="T32" fmla="*/ 640 w 686"/>
                <a:gd name="T33" fmla="*/ 516 h 686"/>
                <a:gd name="T34" fmla="*/ 615 w 686"/>
                <a:gd name="T35" fmla="*/ 552 h 686"/>
                <a:gd name="T36" fmla="*/ 586 w 686"/>
                <a:gd name="T37" fmla="*/ 585 h 686"/>
                <a:gd name="T38" fmla="*/ 553 w 686"/>
                <a:gd name="T39" fmla="*/ 614 h 686"/>
                <a:gd name="T40" fmla="*/ 517 w 686"/>
                <a:gd name="T41" fmla="*/ 639 h 686"/>
                <a:gd name="T42" fmla="*/ 477 w 686"/>
                <a:gd name="T43" fmla="*/ 659 h 686"/>
                <a:gd name="T44" fmla="*/ 435 w 686"/>
                <a:gd name="T45" fmla="*/ 674 h 686"/>
                <a:gd name="T46" fmla="*/ 390 w 686"/>
                <a:gd name="T47" fmla="*/ 682 h 686"/>
                <a:gd name="T48" fmla="*/ 343 w 686"/>
                <a:gd name="T49" fmla="*/ 686 h 686"/>
                <a:gd name="T50" fmla="*/ 296 w 686"/>
                <a:gd name="T51" fmla="*/ 682 h 686"/>
                <a:gd name="T52" fmla="*/ 252 w 686"/>
                <a:gd name="T53" fmla="*/ 674 h 686"/>
                <a:gd name="T54" fmla="*/ 210 w 686"/>
                <a:gd name="T55" fmla="*/ 659 h 686"/>
                <a:gd name="T56" fmla="*/ 170 w 686"/>
                <a:gd name="T57" fmla="*/ 639 h 686"/>
                <a:gd name="T58" fmla="*/ 134 w 686"/>
                <a:gd name="T59" fmla="*/ 614 h 686"/>
                <a:gd name="T60" fmla="*/ 101 w 686"/>
                <a:gd name="T61" fmla="*/ 585 h 686"/>
                <a:gd name="T62" fmla="*/ 72 w 686"/>
                <a:gd name="T63" fmla="*/ 552 h 686"/>
                <a:gd name="T64" fmla="*/ 48 w 686"/>
                <a:gd name="T65" fmla="*/ 516 h 686"/>
                <a:gd name="T66" fmla="*/ 27 w 686"/>
                <a:gd name="T67" fmla="*/ 476 h 686"/>
                <a:gd name="T68" fmla="*/ 13 w 686"/>
                <a:gd name="T69" fmla="*/ 434 h 686"/>
                <a:gd name="T70" fmla="*/ 4 w 686"/>
                <a:gd name="T71" fmla="*/ 389 h 686"/>
                <a:gd name="T72" fmla="*/ 0 w 686"/>
                <a:gd name="T73" fmla="*/ 342 h 686"/>
                <a:gd name="T74" fmla="*/ 4 w 686"/>
                <a:gd name="T75" fmla="*/ 296 h 686"/>
                <a:gd name="T76" fmla="*/ 13 w 686"/>
                <a:gd name="T77" fmla="*/ 251 h 686"/>
                <a:gd name="T78" fmla="*/ 27 w 686"/>
                <a:gd name="T79" fmla="*/ 209 h 686"/>
                <a:gd name="T80" fmla="*/ 48 w 686"/>
                <a:gd name="T81" fmla="*/ 169 h 686"/>
                <a:gd name="T82" fmla="*/ 72 w 686"/>
                <a:gd name="T83" fmla="*/ 133 h 686"/>
                <a:gd name="T84" fmla="*/ 101 w 686"/>
                <a:gd name="T85" fmla="*/ 100 h 686"/>
                <a:gd name="T86" fmla="*/ 134 w 686"/>
                <a:gd name="T87" fmla="*/ 71 h 686"/>
                <a:gd name="T88" fmla="*/ 170 w 686"/>
                <a:gd name="T89" fmla="*/ 46 h 686"/>
                <a:gd name="T90" fmla="*/ 210 w 686"/>
                <a:gd name="T91" fmla="*/ 27 h 686"/>
                <a:gd name="T92" fmla="*/ 252 w 686"/>
                <a:gd name="T93" fmla="*/ 12 h 686"/>
                <a:gd name="T94" fmla="*/ 296 w 686"/>
                <a:gd name="T95" fmla="*/ 3 h 686"/>
                <a:gd name="T96" fmla="*/ 343 w 686"/>
                <a:gd name="T9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6" h="686">
                  <a:moveTo>
                    <a:pt x="343" y="0"/>
                  </a:moveTo>
                  <a:lnTo>
                    <a:pt x="390" y="3"/>
                  </a:lnTo>
                  <a:lnTo>
                    <a:pt x="435" y="12"/>
                  </a:lnTo>
                  <a:lnTo>
                    <a:pt x="477" y="27"/>
                  </a:lnTo>
                  <a:lnTo>
                    <a:pt x="517" y="46"/>
                  </a:lnTo>
                  <a:lnTo>
                    <a:pt x="553" y="71"/>
                  </a:lnTo>
                  <a:lnTo>
                    <a:pt x="586" y="100"/>
                  </a:lnTo>
                  <a:lnTo>
                    <a:pt x="615" y="133"/>
                  </a:lnTo>
                  <a:lnTo>
                    <a:pt x="640" y="169"/>
                  </a:lnTo>
                  <a:lnTo>
                    <a:pt x="659" y="209"/>
                  </a:lnTo>
                  <a:lnTo>
                    <a:pt x="674" y="251"/>
                  </a:lnTo>
                  <a:lnTo>
                    <a:pt x="683" y="296"/>
                  </a:lnTo>
                  <a:lnTo>
                    <a:pt x="686" y="342"/>
                  </a:lnTo>
                  <a:lnTo>
                    <a:pt x="683" y="389"/>
                  </a:lnTo>
                  <a:lnTo>
                    <a:pt x="674" y="434"/>
                  </a:lnTo>
                  <a:lnTo>
                    <a:pt x="659" y="476"/>
                  </a:lnTo>
                  <a:lnTo>
                    <a:pt x="640" y="516"/>
                  </a:lnTo>
                  <a:lnTo>
                    <a:pt x="615" y="552"/>
                  </a:lnTo>
                  <a:lnTo>
                    <a:pt x="586" y="585"/>
                  </a:lnTo>
                  <a:lnTo>
                    <a:pt x="553" y="614"/>
                  </a:lnTo>
                  <a:lnTo>
                    <a:pt x="517" y="639"/>
                  </a:lnTo>
                  <a:lnTo>
                    <a:pt x="477" y="659"/>
                  </a:lnTo>
                  <a:lnTo>
                    <a:pt x="435" y="674"/>
                  </a:lnTo>
                  <a:lnTo>
                    <a:pt x="390" y="682"/>
                  </a:lnTo>
                  <a:lnTo>
                    <a:pt x="343" y="686"/>
                  </a:lnTo>
                  <a:lnTo>
                    <a:pt x="296" y="682"/>
                  </a:lnTo>
                  <a:lnTo>
                    <a:pt x="252" y="674"/>
                  </a:lnTo>
                  <a:lnTo>
                    <a:pt x="210" y="659"/>
                  </a:lnTo>
                  <a:lnTo>
                    <a:pt x="170" y="639"/>
                  </a:lnTo>
                  <a:lnTo>
                    <a:pt x="134" y="614"/>
                  </a:lnTo>
                  <a:lnTo>
                    <a:pt x="101" y="585"/>
                  </a:lnTo>
                  <a:lnTo>
                    <a:pt x="72" y="552"/>
                  </a:lnTo>
                  <a:lnTo>
                    <a:pt x="48" y="516"/>
                  </a:lnTo>
                  <a:lnTo>
                    <a:pt x="27" y="476"/>
                  </a:lnTo>
                  <a:lnTo>
                    <a:pt x="13" y="434"/>
                  </a:lnTo>
                  <a:lnTo>
                    <a:pt x="4" y="389"/>
                  </a:lnTo>
                  <a:lnTo>
                    <a:pt x="0" y="342"/>
                  </a:lnTo>
                  <a:lnTo>
                    <a:pt x="4" y="296"/>
                  </a:lnTo>
                  <a:lnTo>
                    <a:pt x="13" y="251"/>
                  </a:lnTo>
                  <a:lnTo>
                    <a:pt x="27" y="209"/>
                  </a:lnTo>
                  <a:lnTo>
                    <a:pt x="48" y="169"/>
                  </a:lnTo>
                  <a:lnTo>
                    <a:pt x="72" y="133"/>
                  </a:lnTo>
                  <a:lnTo>
                    <a:pt x="101" y="100"/>
                  </a:lnTo>
                  <a:lnTo>
                    <a:pt x="134" y="71"/>
                  </a:lnTo>
                  <a:lnTo>
                    <a:pt x="170" y="46"/>
                  </a:lnTo>
                  <a:lnTo>
                    <a:pt x="210" y="27"/>
                  </a:lnTo>
                  <a:lnTo>
                    <a:pt x="252" y="12"/>
                  </a:lnTo>
                  <a:lnTo>
                    <a:pt x="296" y="3"/>
                  </a:lnTo>
                  <a:lnTo>
                    <a:pt x="343"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413"/>
            <p:cNvSpPr/>
            <p:nvPr/>
          </p:nvSpPr>
          <p:spPr bwMode="auto">
            <a:xfrm>
              <a:off x="9288463" y="5156200"/>
              <a:ext cx="141288" cy="344487"/>
            </a:xfrm>
            <a:custGeom>
              <a:avLst/>
              <a:gdLst>
                <a:gd name="T0" fmla="*/ 925 w 1073"/>
                <a:gd name="T1" fmla="*/ 1 h 2605"/>
                <a:gd name="T2" fmla="*/ 982 w 1073"/>
                <a:gd name="T3" fmla="*/ 12 h 2605"/>
                <a:gd name="T4" fmla="*/ 1029 w 1073"/>
                <a:gd name="T5" fmla="*/ 45 h 2605"/>
                <a:gd name="T6" fmla="*/ 1061 w 1073"/>
                <a:gd name="T7" fmla="*/ 91 h 2605"/>
                <a:gd name="T8" fmla="*/ 1073 w 1073"/>
                <a:gd name="T9" fmla="*/ 149 h 2605"/>
                <a:gd name="T10" fmla="*/ 1069 w 1073"/>
                <a:gd name="T11" fmla="*/ 1419 h 2605"/>
                <a:gd name="T12" fmla="*/ 1048 w 1073"/>
                <a:gd name="T13" fmla="*/ 1472 h 2605"/>
                <a:gd name="T14" fmla="*/ 1007 w 1073"/>
                <a:gd name="T15" fmla="*/ 1512 h 2605"/>
                <a:gd name="T16" fmla="*/ 954 w 1073"/>
                <a:gd name="T17" fmla="*/ 1535 h 2605"/>
                <a:gd name="T18" fmla="*/ 900 w 1073"/>
                <a:gd name="T19" fmla="*/ 1536 h 2605"/>
                <a:gd name="T20" fmla="*/ 854 w 1073"/>
                <a:gd name="T21" fmla="*/ 1520 h 2605"/>
                <a:gd name="T22" fmla="*/ 835 w 1073"/>
                <a:gd name="T23" fmla="*/ 2456 h 2605"/>
                <a:gd name="T24" fmla="*/ 824 w 1073"/>
                <a:gd name="T25" fmla="*/ 2515 h 2605"/>
                <a:gd name="T26" fmla="*/ 792 w 1073"/>
                <a:gd name="T27" fmla="*/ 2561 h 2605"/>
                <a:gd name="T28" fmla="*/ 744 w 1073"/>
                <a:gd name="T29" fmla="*/ 2593 h 2605"/>
                <a:gd name="T30" fmla="*/ 687 w 1073"/>
                <a:gd name="T31" fmla="*/ 2605 h 2605"/>
                <a:gd name="T32" fmla="*/ 629 w 1073"/>
                <a:gd name="T33" fmla="*/ 2593 h 2605"/>
                <a:gd name="T34" fmla="*/ 582 w 1073"/>
                <a:gd name="T35" fmla="*/ 2561 h 2605"/>
                <a:gd name="T36" fmla="*/ 551 w 1073"/>
                <a:gd name="T37" fmla="*/ 2515 h 2605"/>
                <a:gd name="T38" fmla="*/ 539 w 1073"/>
                <a:gd name="T39" fmla="*/ 2456 h 2605"/>
                <a:gd name="T40" fmla="*/ 532 w 1073"/>
                <a:gd name="T41" fmla="*/ 2486 h 2605"/>
                <a:gd name="T42" fmla="*/ 509 w 1073"/>
                <a:gd name="T43" fmla="*/ 2539 h 2605"/>
                <a:gd name="T44" fmla="*/ 469 w 1073"/>
                <a:gd name="T45" fmla="*/ 2579 h 2605"/>
                <a:gd name="T46" fmla="*/ 416 w 1073"/>
                <a:gd name="T47" fmla="*/ 2602 h 2605"/>
                <a:gd name="T48" fmla="*/ 357 w 1073"/>
                <a:gd name="T49" fmla="*/ 2602 h 2605"/>
                <a:gd name="T50" fmla="*/ 304 w 1073"/>
                <a:gd name="T51" fmla="*/ 2579 h 2605"/>
                <a:gd name="T52" fmla="*/ 263 w 1073"/>
                <a:gd name="T53" fmla="*/ 2539 h 2605"/>
                <a:gd name="T54" fmla="*/ 241 w 1073"/>
                <a:gd name="T55" fmla="*/ 2486 h 2605"/>
                <a:gd name="T56" fmla="*/ 238 w 1073"/>
                <a:gd name="T57" fmla="*/ 1507 h 2605"/>
                <a:gd name="T58" fmla="*/ 197 w 1073"/>
                <a:gd name="T59" fmla="*/ 1530 h 2605"/>
                <a:gd name="T60" fmla="*/ 148 w 1073"/>
                <a:gd name="T61" fmla="*/ 1538 h 2605"/>
                <a:gd name="T62" fmla="*/ 91 w 1073"/>
                <a:gd name="T63" fmla="*/ 1526 h 2605"/>
                <a:gd name="T64" fmla="*/ 43 w 1073"/>
                <a:gd name="T65" fmla="*/ 1495 h 2605"/>
                <a:gd name="T66" fmla="*/ 12 w 1073"/>
                <a:gd name="T67" fmla="*/ 1447 h 2605"/>
                <a:gd name="T68" fmla="*/ 0 w 1073"/>
                <a:gd name="T69" fmla="*/ 1389 h 2605"/>
                <a:gd name="T70" fmla="*/ 3 w 1073"/>
                <a:gd name="T71" fmla="*/ 119 h 2605"/>
                <a:gd name="T72" fmla="*/ 25 w 1073"/>
                <a:gd name="T73" fmla="*/ 67 h 2605"/>
                <a:gd name="T74" fmla="*/ 64 w 1073"/>
                <a:gd name="T75" fmla="*/ 27 h 2605"/>
                <a:gd name="T76" fmla="*/ 116 w 1073"/>
                <a:gd name="T77" fmla="*/ 5 h 2605"/>
                <a:gd name="T78" fmla="*/ 145 w 1073"/>
                <a:gd name="T79" fmla="*/ 0 h 2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2605">
                  <a:moveTo>
                    <a:pt x="145" y="0"/>
                  </a:moveTo>
                  <a:lnTo>
                    <a:pt x="925" y="1"/>
                  </a:lnTo>
                  <a:lnTo>
                    <a:pt x="954" y="4"/>
                  </a:lnTo>
                  <a:lnTo>
                    <a:pt x="982" y="12"/>
                  </a:lnTo>
                  <a:lnTo>
                    <a:pt x="1007" y="26"/>
                  </a:lnTo>
                  <a:lnTo>
                    <a:pt x="1029" y="45"/>
                  </a:lnTo>
                  <a:lnTo>
                    <a:pt x="1048" y="66"/>
                  </a:lnTo>
                  <a:lnTo>
                    <a:pt x="1061" y="91"/>
                  </a:lnTo>
                  <a:lnTo>
                    <a:pt x="1069" y="119"/>
                  </a:lnTo>
                  <a:lnTo>
                    <a:pt x="1073" y="149"/>
                  </a:lnTo>
                  <a:lnTo>
                    <a:pt x="1073" y="1389"/>
                  </a:lnTo>
                  <a:lnTo>
                    <a:pt x="1069" y="1419"/>
                  </a:lnTo>
                  <a:lnTo>
                    <a:pt x="1061" y="1447"/>
                  </a:lnTo>
                  <a:lnTo>
                    <a:pt x="1048" y="1472"/>
                  </a:lnTo>
                  <a:lnTo>
                    <a:pt x="1029" y="1495"/>
                  </a:lnTo>
                  <a:lnTo>
                    <a:pt x="1007" y="1512"/>
                  </a:lnTo>
                  <a:lnTo>
                    <a:pt x="982" y="1526"/>
                  </a:lnTo>
                  <a:lnTo>
                    <a:pt x="954" y="1535"/>
                  </a:lnTo>
                  <a:lnTo>
                    <a:pt x="925" y="1538"/>
                  </a:lnTo>
                  <a:lnTo>
                    <a:pt x="900" y="1536"/>
                  </a:lnTo>
                  <a:lnTo>
                    <a:pt x="876" y="1530"/>
                  </a:lnTo>
                  <a:lnTo>
                    <a:pt x="854" y="1520"/>
                  </a:lnTo>
                  <a:lnTo>
                    <a:pt x="835" y="1508"/>
                  </a:lnTo>
                  <a:lnTo>
                    <a:pt x="835" y="2456"/>
                  </a:lnTo>
                  <a:lnTo>
                    <a:pt x="833" y="2486"/>
                  </a:lnTo>
                  <a:lnTo>
                    <a:pt x="824" y="2515"/>
                  </a:lnTo>
                  <a:lnTo>
                    <a:pt x="810" y="2539"/>
                  </a:lnTo>
                  <a:lnTo>
                    <a:pt x="792" y="2561"/>
                  </a:lnTo>
                  <a:lnTo>
                    <a:pt x="770" y="2579"/>
                  </a:lnTo>
                  <a:lnTo>
                    <a:pt x="744" y="2593"/>
                  </a:lnTo>
                  <a:lnTo>
                    <a:pt x="717" y="2602"/>
                  </a:lnTo>
                  <a:lnTo>
                    <a:pt x="687" y="2605"/>
                  </a:lnTo>
                  <a:lnTo>
                    <a:pt x="657" y="2602"/>
                  </a:lnTo>
                  <a:lnTo>
                    <a:pt x="629" y="2593"/>
                  </a:lnTo>
                  <a:lnTo>
                    <a:pt x="604" y="2579"/>
                  </a:lnTo>
                  <a:lnTo>
                    <a:pt x="582" y="2561"/>
                  </a:lnTo>
                  <a:lnTo>
                    <a:pt x="564" y="2539"/>
                  </a:lnTo>
                  <a:lnTo>
                    <a:pt x="551" y="2515"/>
                  </a:lnTo>
                  <a:lnTo>
                    <a:pt x="542" y="2486"/>
                  </a:lnTo>
                  <a:lnTo>
                    <a:pt x="539" y="2456"/>
                  </a:lnTo>
                  <a:lnTo>
                    <a:pt x="535" y="2456"/>
                  </a:lnTo>
                  <a:lnTo>
                    <a:pt x="532" y="2486"/>
                  </a:lnTo>
                  <a:lnTo>
                    <a:pt x="523" y="2515"/>
                  </a:lnTo>
                  <a:lnTo>
                    <a:pt x="509" y="2539"/>
                  </a:lnTo>
                  <a:lnTo>
                    <a:pt x="492" y="2561"/>
                  </a:lnTo>
                  <a:lnTo>
                    <a:pt x="469" y="2579"/>
                  </a:lnTo>
                  <a:lnTo>
                    <a:pt x="444" y="2593"/>
                  </a:lnTo>
                  <a:lnTo>
                    <a:pt x="416" y="2602"/>
                  </a:lnTo>
                  <a:lnTo>
                    <a:pt x="386" y="2605"/>
                  </a:lnTo>
                  <a:lnTo>
                    <a:pt x="357" y="2602"/>
                  </a:lnTo>
                  <a:lnTo>
                    <a:pt x="328" y="2593"/>
                  </a:lnTo>
                  <a:lnTo>
                    <a:pt x="304" y="2579"/>
                  </a:lnTo>
                  <a:lnTo>
                    <a:pt x="281" y="2561"/>
                  </a:lnTo>
                  <a:lnTo>
                    <a:pt x="263" y="2539"/>
                  </a:lnTo>
                  <a:lnTo>
                    <a:pt x="250" y="2515"/>
                  </a:lnTo>
                  <a:lnTo>
                    <a:pt x="241" y="2486"/>
                  </a:lnTo>
                  <a:lnTo>
                    <a:pt x="238" y="2456"/>
                  </a:lnTo>
                  <a:lnTo>
                    <a:pt x="238" y="1507"/>
                  </a:lnTo>
                  <a:lnTo>
                    <a:pt x="218" y="1520"/>
                  </a:lnTo>
                  <a:lnTo>
                    <a:pt x="197" y="1530"/>
                  </a:lnTo>
                  <a:lnTo>
                    <a:pt x="173" y="1536"/>
                  </a:lnTo>
                  <a:lnTo>
                    <a:pt x="148" y="1538"/>
                  </a:lnTo>
                  <a:lnTo>
                    <a:pt x="119" y="1535"/>
                  </a:lnTo>
                  <a:lnTo>
                    <a:pt x="91" y="1526"/>
                  </a:lnTo>
                  <a:lnTo>
                    <a:pt x="66" y="1512"/>
                  </a:lnTo>
                  <a:lnTo>
                    <a:pt x="43" y="1495"/>
                  </a:lnTo>
                  <a:lnTo>
                    <a:pt x="25" y="1472"/>
                  </a:lnTo>
                  <a:lnTo>
                    <a:pt x="12" y="1447"/>
                  </a:lnTo>
                  <a:lnTo>
                    <a:pt x="3" y="1419"/>
                  </a:lnTo>
                  <a:lnTo>
                    <a:pt x="0" y="1389"/>
                  </a:lnTo>
                  <a:lnTo>
                    <a:pt x="0" y="149"/>
                  </a:lnTo>
                  <a:lnTo>
                    <a:pt x="3" y="119"/>
                  </a:lnTo>
                  <a:lnTo>
                    <a:pt x="11" y="92"/>
                  </a:lnTo>
                  <a:lnTo>
                    <a:pt x="25" y="67"/>
                  </a:lnTo>
                  <a:lnTo>
                    <a:pt x="42" y="46"/>
                  </a:lnTo>
                  <a:lnTo>
                    <a:pt x="64" y="27"/>
                  </a:lnTo>
                  <a:lnTo>
                    <a:pt x="89" y="13"/>
                  </a:lnTo>
                  <a:lnTo>
                    <a:pt x="116" y="5"/>
                  </a:lnTo>
                  <a:lnTo>
                    <a:pt x="145" y="1"/>
                  </a:lnTo>
                  <a:lnTo>
                    <a:pt x="145"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414"/>
            <p:cNvSpPr/>
            <p:nvPr/>
          </p:nvSpPr>
          <p:spPr bwMode="auto">
            <a:xfrm>
              <a:off x="9232901" y="5059363"/>
              <a:ext cx="74613" cy="82550"/>
            </a:xfrm>
            <a:custGeom>
              <a:avLst/>
              <a:gdLst>
                <a:gd name="T0" fmla="*/ 314 w 565"/>
                <a:gd name="T1" fmla="*/ 0 h 629"/>
                <a:gd name="T2" fmla="*/ 358 w 565"/>
                <a:gd name="T3" fmla="*/ 3 h 629"/>
                <a:gd name="T4" fmla="*/ 400 w 565"/>
                <a:gd name="T5" fmla="*/ 12 h 629"/>
                <a:gd name="T6" fmla="*/ 439 w 565"/>
                <a:gd name="T7" fmla="*/ 25 h 629"/>
                <a:gd name="T8" fmla="*/ 474 w 565"/>
                <a:gd name="T9" fmla="*/ 44 h 629"/>
                <a:gd name="T10" fmla="*/ 508 w 565"/>
                <a:gd name="T11" fmla="*/ 67 h 629"/>
                <a:gd name="T12" fmla="*/ 538 w 565"/>
                <a:gd name="T13" fmla="*/ 94 h 629"/>
                <a:gd name="T14" fmla="*/ 565 w 565"/>
                <a:gd name="T15" fmla="*/ 125 h 629"/>
                <a:gd name="T16" fmla="*/ 545 w 565"/>
                <a:gd name="T17" fmla="*/ 165 h 629"/>
                <a:gd name="T18" fmla="*/ 528 w 565"/>
                <a:gd name="T19" fmla="*/ 206 h 629"/>
                <a:gd name="T20" fmla="*/ 516 w 565"/>
                <a:gd name="T21" fmla="*/ 250 h 629"/>
                <a:gd name="T22" fmla="*/ 509 w 565"/>
                <a:gd name="T23" fmla="*/ 296 h 629"/>
                <a:gd name="T24" fmla="*/ 507 w 565"/>
                <a:gd name="T25" fmla="*/ 342 h 629"/>
                <a:gd name="T26" fmla="*/ 509 w 565"/>
                <a:gd name="T27" fmla="*/ 391 h 629"/>
                <a:gd name="T28" fmla="*/ 518 w 565"/>
                <a:gd name="T29" fmla="*/ 437 h 629"/>
                <a:gd name="T30" fmla="*/ 530 w 565"/>
                <a:gd name="T31" fmla="*/ 483 h 629"/>
                <a:gd name="T32" fmla="*/ 548 w 565"/>
                <a:gd name="T33" fmla="*/ 525 h 629"/>
                <a:gd name="T34" fmla="*/ 518 w 565"/>
                <a:gd name="T35" fmla="*/ 555 h 629"/>
                <a:gd name="T36" fmla="*/ 483 w 565"/>
                <a:gd name="T37" fmla="*/ 581 h 629"/>
                <a:gd name="T38" fmla="*/ 445 w 565"/>
                <a:gd name="T39" fmla="*/ 601 h 629"/>
                <a:gd name="T40" fmla="*/ 404 w 565"/>
                <a:gd name="T41" fmla="*/ 616 h 629"/>
                <a:gd name="T42" fmla="*/ 361 w 565"/>
                <a:gd name="T43" fmla="*/ 626 h 629"/>
                <a:gd name="T44" fmla="*/ 314 w 565"/>
                <a:gd name="T45" fmla="*/ 629 h 629"/>
                <a:gd name="T46" fmla="*/ 272 w 565"/>
                <a:gd name="T47" fmla="*/ 627 h 629"/>
                <a:gd name="T48" fmla="*/ 231 w 565"/>
                <a:gd name="T49" fmla="*/ 619 h 629"/>
                <a:gd name="T50" fmla="*/ 192 w 565"/>
                <a:gd name="T51" fmla="*/ 605 h 629"/>
                <a:gd name="T52" fmla="*/ 156 w 565"/>
                <a:gd name="T53" fmla="*/ 587 h 629"/>
                <a:gd name="T54" fmla="*/ 122 w 565"/>
                <a:gd name="T55" fmla="*/ 565 h 629"/>
                <a:gd name="T56" fmla="*/ 92 w 565"/>
                <a:gd name="T57" fmla="*/ 538 h 629"/>
                <a:gd name="T58" fmla="*/ 66 w 565"/>
                <a:gd name="T59" fmla="*/ 507 h 629"/>
                <a:gd name="T60" fmla="*/ 43 w 565"/>
                <a:gd name="T61" fmla="*/ 474 h 629"/>
                <a:gd name="T62" fmla="*/ 25 w 565"/>
                <a:gd name="T63" fmla="*/ 437 h 629"/>
                <a:gd name="T64" fmla="*/ 11 w 565"/>
                <a:gd name="T65" fmla="*/ 398 h 629"/>
                <a:gd name="T66" fmla="*/ 2 w 565"/>
                <a:gd name="T67" fmla="*/ 357 h 629"/>
                <a:gd name="T68" fmla="*/ 0 w 565"/>
                <a:gd name="T69" fmla="*/ 315 h 629"/>
                <a:gd name="T70" fmla="*/ 3 w 565"/>
                <a:gd name="T71" fmla="*/ 269 h 629"/>
                <a:gd name="T72" fmla="*/ 13 w 565"/>
                <a:gd name="T73" fmla="*/ 223 h 629"/>
                <a:gd name="T74" fmla="*/ 29 w 565"/>
                <a:gd name="T75" fmla="*/ 182 h 629"/>
                <a:gd name="T76" fmla="*/ 51 w 565"/>
                <a:gd name="T77" fmla="*/ 143 h 629"/>
                <a:gd name="T78" fmla="*/ 77 w 565"/>
                <a:gd name="T79" fmla="*/ 108 h 629"/>
                <a:gd name="T80" fmla="*/ 108 w 565"/>
                <a:gd name="T81" fmla="*/ 76 h 629"/>
                <a:gd name="T82" fmla="*/ 144 w 565"/>
                <a:gd name="T83" fmla="*/ 51 h 629"/>
                <a:gd name="T84" fmla="*/ 183 w 565"/>
                <a:gd name="T85" fmla="*/ 29 h 629"/>
                <a:gd name="T86" fmla="*/ 224 w 565"/>
                <a:gd name="T87" fmla="*/ 13 h 629"/>
                <a:gd name="T88" fmla="*/ 268 w 565"/>
                <a:gd name="T89" fmla="*/ 3 h 629"/>
                <a:gd name="T90" fmla="*/ 314 w 565"/>
                <a:gd name="T9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5" h="629">
                  <a:moveTo>
                    <a:pt x="314" y="0"/>
                  </a:moveTo>
                  <a:lnTo>
                    <a:pt x="358" y="3"/>
                  </a:lnTo>
                  <a:lnTo>
                    <a:pt x="400" y="12"/>
                  </a:lnTo>
                  <a:lnTo>
                    <a:pt x="439" y="25"/>
                  </a:lnTo>
                  <a:lnTo>
                    <a:pt x="474" y="44"/>
                  </a:lnTo>
                  <a:lnTo>
                    <a:pt x="508" y="67"/>
                  </a:lnTo>
                  <a:lnTo>
                    <a:pt x="538" y="94"/>
                  </a:lnTo>
                  <a:lnTo>
                    <a:pt x="565" y="125"/>
                  </a:lnTo>
                  <a:lnTo>
                    <a:pt x="545" y="165"/>
                  </a:lnTo>
                  <a:lnTo>
                    <a:pt x="528" y="206"/>
                  </a:lnTo>
                  <a:lnTo>
                    <a:pt x="516" y="250"/>
                  </a:lnTo>
                  <a:lnTo>
                    <a:pt x="509" y="296"/>
                  </a:lnTo>
                  <a:lnTo>
                    <a:pt x="507" y="342"/>
                  </a:lnTo>
                  <a:lnTo>
                    <a:pt x="509" y="391"/>
                  </a:lnTo>
                  <a:lnTo>
                    <a:pt x="518" y="437"/>
                  </a:lnTo>
                  <a:lnTo>
                    <a:pt x="530" y="483"/>
                  </a:lnTo>
                  <a:lnTo>
                    <a:pt x="548" y="525"/>
                  </a:lnTo>
                  <a:lnTo>
                    <a:pt x="518" y="555"/>
                  </a:lnTo>
                  <a:lnTo>
                    <a:pt x="483" y="581"/>
                  </a:lnTo>
                  <a:lnTo>
                    <a:pt x="445" y="601"/>
                  </a:lnTo>
                  <a:lnTo>
                    <a:pt x="404" y="616"/>
                  </a:lnTo>
                  <a:lnTo>
                    <a:pt x="361" y="626"/>
                  </a:lnTo>
                  <a:lnTo>
                    <a:pt x="314" y="629"/>
                  </a:lnTo>
                  <a:lnTo>
                    <a:pt x="272" y="627"/>
                  </a:lnTo>
                  <a:lnTo>
                    <a:pt x="231" y="619"/>
                  </a:lnTo>
                  <a:lnTo>
                    <a:pt x="192" y="605"/>
                  </a:lnTo>
                  <a:lnTo>
                    <a:pt x="156" y="587"/>
                  </a:lnTo>
                  <a:lnTo>
                    <a:pt x="122" y="565"/>
                  </a:lnTo>
                  <a:lnTo>
                    <a:pt x="92" y="538"/>
                  </a:lnTo>
                  <a:lnTo>
                    <a:pt x="66" y="507"/>
                  </a:lnTo>
                  <a:lnTo>
                    <a:pt x="43" y="474"/>
                  </a:lnTo>
                  <a:lnTo>
                    <a:pt x="25" y="437"/>
                  </a:lnTo>
                  <a:lnTo>
                    <a:pt x="11" y="398"/>
                  </a:lnTo>
                  <a:lnTo>
                    <a:pt x="2" y="357"/>
                  </a:lnTo>
                  <a:lnTo>
                    <a:pt x="0" y="315"/>
                  </a:lnTo>
                  <a:lnTo>
                    <a:pt x="3" y="269"/>
                  </a:lnTo>
                  <a:lnTo>
                    <a:pt x="13" y="223"/>
                  </a:lnTo>
                  <a:lnTo>
                    <a:pt x="29" y="182"/>
                  </a:lnTo>
                  <a:lnTo>
                    <a:pt x="51" y="143"/>
                  </a:lnTo>
                  <a:lnTo>
                    <a:pt x="77" y="108"/>
                  </a:lnTo>
                  <a:lnTo>
                    <a:pt x="108" y="76"/>
                  </a:lnTo>
                  <a:lnTo>
                    <a:pt x="144" y="51"/>
                  </a:lnTo>
                  <a:lnTo>
                    <a:pt x="183" y="29"/>
                  </a:lnTo>
                  <a:lnTo>
                    <a:pt x="224" y="13"/>
                  </a:lnTo>
                  <a:lnTo>
                    <a:pt x="268" y="3"/>
                  </a:lnTo>
                  <a:lnTo>
                    <a:pt x="314"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415"/>
            <p:cNvSpPr/>
            <p:nvPr/>
          </p:nvSpPr>
          <p:spPr bwMode="auto">
            <a:xfrm>
              <a:off x="9209088" y="5148263"/>
              <a:ext cx="96838" cy="317500"/>
            </a:xfrm>
            <a:custGeom>
              <a:avLst/>
              <a:gdLst>
                <a:gd name="T0" fmla="*/ 373 w 729"/>
                <a:gd name="T1" fmla="*/ 0 h 2394"/>
                <a:gd name="T2" fmla="*/ 510 w 729"/>
                <a:gd name="T3" fmla="*/ 0 h 2394"/>
                <a:gd name="T4" fmla="*/ 600 w 729"/>
                <a:gd name="T5" fmla="*/ 0 h 2394"/>
                <a:gd name="T6" fmla="*/ 550 w 729"/>
                <a:gd name="T7" fmla="*/ 46 h 2394"/>
                <a:gd name="T8" fmla="*/ 513 w 729"/>
                <a:gd name="T9" fmla="*/ 105 h 2394"/>
                <a:gd name="T10" fmla="*/ 494 w 729"/>
                <a:gd name="T11" fmla="*/ 172 h 2394"/>
                <a:gd name="T12" fmla="*/ 490 w 729"/>
                <a:gd name="T13" fmla="*/ 1448 h 2394"/>
                <a:gd name="T14" fmla="*/ 502 w 729"/>
                <a:gd name="T15" fmla="*/ 1526 h 2394"/>
                <a:gd name="T16" fmla="*/ 536 w 729"/>
                <a:gd name="T17" fmla="*/ 1594 h 2394"/>
                <a:gd name="T18" fmla="*/ 588 w 729"/>
                <a:gd name="T19" fmla="*/ 1648 h 2394"/>
                <a:gd name="T20" fmla="*/ 652 w 729"/>
                <a:gd name="T21" fmla="*/ 1685 h 2394"/>
                <a:gd name="T22" fmla="*/ 729 w 729"/>
                <a:gd name="T23" fmla="*/ 1702 h 2394"/>
                <a:gd name="T24" fmla="*/ 708 w 729"/>
                <a:gd name="T25" fmla="*/ 2370 h 2394"/>
                <a:gd name="T26" fmla="*/ 659 w 729"/>
                <a:gd name="T27" fmla="*/ 2392 h 2394"/>
                <a:gd name="T28" fmla="*/ 604 w 729"/>
                <a:gd name="T29" fmla="*/ 2392 h 2394"/>
                <a:gd name="T30" fmla="*/ 555 w 729"/>
                <a:gd name="T31" fmla="*/ 2372 h 2394"/>
                <a:gd name="T32" fmla="*/ 518 w 729"/>
                <a:gd name="T33" fmla="*/ 2335 h 2394"/>
                <a:gd name="T34" fmla="*/ 498 w 729"/>
                <a:gd name="T35" fmla="*/ 2285 h 2394"/>
                <a:gd name="T36" fmla="*/ 491 w 729"/>
                <a:gd name="T37" fmla="*/ 2258 h 2394"/>
                <a:gd name="T38" fmla="*/ 481 w 729"/>
                <a:gd name="T39" fmla="*/ 2311 h 2394"/>
                <a:gd name="T40" fmla="*/ 451 w 729"/>
                <a:gd name="T41" fmla="*/ 2354 h 2394"/>
                <a:gd name="T42" fmla="*/ 408 w 729"/>
                <a:gd name="T43" fmla="*/ 2383 h 2394"/>
                <a:gd name="T44" fmla="*/ 355 w 729"/>
                <a:gd name="T45" fmla="*/ 2394 h 2394"/>
                <a:gd name="T46" fmla="*/ 301 w 729"/>
                <a:gd name="T47" fmla="*/ 2383 h 2394"/>
                <a:gd name="T48" fmla="*/ 258 w 729"/>
                <a:gd name="T49" fmla="*/ 2354 h 2394"/>
                <a:gd name="T50" fmla="*/ 229 w 729"/>
                <a:gd name="T51" fmla="*/ 2311 h 2394"/>
                <a:gd name="T52" fmla="*/ 218 w 729"/>
                <a:gd name="T53" fmla="*/ 2258 h 2394"/>
                <a:gd name="T54" fmla="*/ 201 w 729"/>
                <a:gd name="T55" fmla="*/ 1397 h 2394"/>
                <a:gd name="T56" fmla="*/ 159 w 729"/>
                <a:gd name="T57" fmla="*/ 1411 h 2394"/>
                <a:gd name="T58" fmla="*/ 109 w 729"/>
                <a:gd name="T59" fmla="*/ 1410 h 2394"/>
                <a:gd name="T60" fmla="*/ 60 w 729"/>
                <a:gd name="T61" fmla="*/ 1390 h 2394"/>
                <a:gd name="T62" fmla="*/ 24 w 729"/>
                <a:gd name="T63" fmla="*/ 1353 h 2394"/>
                <a:gd name="T64" fmla="*/ 3 w 729"/>
                <a:gd name="T65" fmla="*/ 1305 h 2394"/>
                <a:gd name="T66" fmla="*/ 0 w 729"/>
                <a:gd name="T67" fmla="*/ 137 h 2394"/>
                <a:gd name="T68" fmla="*/ 11 w 729"/>
                <a:gd name="T69" fmla="*/ 84 h 2394"/>
                <a:gd name="T70" fmla="*/ 39 w 729"/>
                <a:gd name="T71" fmla="*/ 42 h 2394"/>
                <a:gd name="T72" fmla="*/ 81 w 729"/>
                <a:gd name="T73" fmla="*/ 12 h 2394"/>
                <a:gd name="T74" fmla="*/ 133 w 729"/>
                <a:gd name="T75" fmla="*/ 1 h 2394"/>
                <a:gd name="T76" fmla="*/ 289 w 729"/>
                <a:gd name="T77" fmla="*/ 0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9" h="2394">
                  <a:moveTo>
                    <a:pt x="329" y="0"/>
                  </a:moveTo>
                  <a:lnTo>
                    <a:pt x="373" y="0"/>
                  </a:lnTo>
                  <a:lnTo>
                    <a:pt x="463" y="0"/>
                  </a:lnTo>
                  <a:lnTo>
                    <a:pt x="510" y="0"/>
                  </a:lnTo>
                  <a:lnTo>
                    <a:pt x="556" y="0"/>
                  </a:lnTo>
                  <a:lnTo>
                    <a:pt x="600" y="0"/>
                  </a:lnTo>
                  <a:lnTo>
                    <a:pt x="573" y="21"/>
                  </a:lnTo>
                  <a:lnTo>
                    <a:pt x="550" y="46"/>
                  </a:lnTo>
                  <a:lnTo>
                    <a:pt x="529" y="74"/>
                  </a:lnTo>
                  <a:lnTo>
                    <a:pt x="513" y="105"/>
                  </a:lnTo>
                  <a:lnTo>
                    <a:pt x="501" y="137"/>
                  </a:lnTo>
                  <a:lnTo>
                    <a:pt x="494" y="172"/>
                  </a:lnTo>
                  <a:lnTo>
                    <a:pt x="490" y="208"/>
                  </a:lnTo>
                  <a:lnTo>
                    <a:pt x="490" y="1448"/>
                  </a:lnTo>
                  <a:lnTo>
                    <a:pt x="494" y="1488"/>
                  </a:lnTo>
                  <a:lnTo>
                    <a:pt x="502" y="1526"/>
                  </a:lnTo>
                  <a:lnTo>
                    <a:pt x="516" y="1562"/>
                  </a:lnTo>
                  <a:lnTo>
                    <a:pt x="536" y="1594"/>
                  </a:lnTo>
                  <a:lnTo>
                    <a:pt x="559" y="1622"/>
                  </a:lnTo>
                  <a:lnTo>
                    <a:pt x="588" y="1648"/>
                  </a:lnTo>
                  <a:lnTo>
                    <a:pt x="619" y="1668"/>
                  </a:lnTo>
                  <a:lnTo>
                    <a:pt x="652" y="1685"/>
                  </a:lnTo>
                  <a:lnTo>
                    <a:pt x="690" y="1697"/>
                  </a:lnTo>
                  <a:lnTo>
                    <a:pt x="729" y="1702"/>
                  </a:lnTo>
                  <a:lnTo>
                    <a:pt x="729" y="2354"/>
                  </a:lnTo>
                  <a:lnTo>
                    <a:pt x="708" y="2370"/>
                  </a:lnTo>
                  <a:lnTo>
                    <a:pt x="685" y="2383"/>
                  </a:lnTo>
                  <a:lnTo>
                    <a:pt x="659" y="2392"/>
                  </a:lnTo>
                  <a:lnTo>
                    <a:pt x="632" y="2394"/>
                  </a:lnTo>
                  <a:lnTo>
                    <a:pt x="604" y="2392"/>
                  </a:lnTo>
                  <a:lnTo>
                    <a:pt x="579" y="2383"/>
                  </a:lnTo>
                  <a:lnTo>
                    <a:pt x="555" y="2372"/>
                  </a:lnTo>
                  <a:lnTo>
                    <a:pt x="535" y="2354"/>
                  </a:lnTo>
                  <a:lnTo>
                    <a:pt x="518" y="2335"/>
                  </a:lnTo>
                  <a:lnTo>
                    <a:pt x="505" y="2311"/>
                  </a:lnTo>
                  <a:lnTo>
                    <a:pt x="498" y="2285"/>
                  </a:lnTo>
                  <a:lnTo>
                    <a:pt x="495" y="2258"/>
                  </a:lnTo>
                  <a:lnTo>
                    <a:pt x="491" y="2258"/>
                  </a:lnTo>
                  <a:lnTo>
                    <a:pt x="488" y="2285"/>
                  </a:lnTo>
                  <a:lnTo>
                    <a:pt x="481" y="2311"/>
                  </a:lnTo>
                  <a:lnTo>
                    <a:pt x="469" y="2335"/>
                  </a:lnTo>
                  <a:lnTo>
                    <a:pt x="451" y="2354"/>
                  </a:lnTo>
                  <a:lnTo>
                    <a:pt x="431" y="2372"/>
                  </a:lnTo>
                  <a:lnTo>
                    <a:pt x="408" y="2383"/>
                  </a:lnTo>
                  <a:lnTo>
                    <a:pt x="382" y="2392"/>
                  </a:lnTo>
                  <a:lnTo>
                    <a:pt x="355" y="2394"/>
                  </a:lnTo>
                  <a:lnTo>
                    <a:pt x="327" y="2392"/>
                  </a:lnTo>
                  <a:lnTo>
                    <a:pt x="301" y="2383"/>
                  </a:lnTo>
                  <a:lnTo>
                    <a:pt x="279" y="2372"/>
                  </a:lnTo>
                  <a:lnTo>
                    <a:pt x="258" y="2354"/>
                  </a:lnTo>
                  <a:lnTo>
                    <a:pt x="242" y="2335"/>
                  </a:lnTo>
                  <a:lnTo>
                    <a:pt x="229" y="2311"/>
                  </a:lnTo>
                  <a:lnTo>
                    <a:pt x="221" y="2285"/>
                  </a:lnTo>
                  <a:lnTo>
                    <a:pt x="218" y="2258"/>
                  </a:lnTo>
                  <a:lnTo>
                    <a:pt x="218" y="1386"/>
                  </a:lnTo>
                  <a:lnTo>
                    <a:pt x="201" y="1397"/>
                  </a:lnTo>
                  <a:lnTo>
                    <a:pt x="180" y="1406"/>
                  </a:lnTo>
                  <a:lnTo>
                    <a:pt x="159" y="1411"/>
                  </a:lnTo>
                  <a:lnTo>
                    <a:pt x="137" y="1414"/>
                  </a:lnTo>
                  <a:lnTo>
                    <a:pt x="109" y="1410"/>
                  </a:lnTo>
                  <a:lnTo>
                    <a:pt x="83" y="1403"/>
                  </a:lnTo>
                  <a:lnTo>
                    <a:pt x="60" y="1390"/>
                  </a:lnTo>
                  <a:lnTo>
                    <a:pt x="40" y="1374"/>
                  </a:lnTo>
                  <a:lnTo>
                    <a:pt x="24" y="1353"/>
                  </a:lnTo>
                  <a:lnTo>
                    <a:pt x="11" y="1330"/>
                  </a:lnTo>
                  <a:lnTo>
                    <a:pt x="3" y="1305"/>
                  </a:lnTo>
                  <a:lnTo>
                    <a:pt x="0" y="1276"/>
                  </a:lnTo>
                  <a:lnTo>
                    <a:pt x="0" y="137"/>
                  </a:lnTo>
                  <a:lnTo>
                    <a:pt x="2" y="110"/>
                  </a:lnTo>
                  <a:lnTo>
                    <a:pt x="11" y="84"/>
                  </a:lnTo>
                  <a:lnTo>
                    <a:pt x="23" y="61"/>
                  </a:lnTo>
                  <a:lnTo>
                    <a:pt x="39" y="42"/>
                  </a:lnTo>
                  <a:lnTo>
                    <a:pt x="58" y="25"/>
                  </a:lnTo>
                  <a:lnTo>
                    <a:pt x="81" y="12"/>
                  </a:lnTo>
                  <a:lnTo>
                    <a:pt x="106" y="4"/>
                  </a:lnTo>
                  <a:lnTo>
                    <a:pt x="133" y="1"/>
                  </a:lnTo>
                  <a:lnTo>
                    <a:pt x="133" y="0"/>
                  </a:lnTo>
                  <a:lnTo>
                    <a:pt x="289" y="0"/>
                  </a:lnTo>
                  <a:lnTo>
                    <a:pt x="329"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416"/>
            <p:cNvSpPr/>
            <p:nvPr/>
          </p:nvSpPr>
          <p:spPr bwMode="auto">
            <a:xfrm>
              <a:off x="9410701" y="5059363"/>
              <a:ext cx="74613" cy="82550"/>
            </a:xfrm>
            <a:custGeom>
              <a:avLst/>
              <a:gdLst>
                <a:gd name="T0" fmla="*/ 249 w 565"/>
                <a:gd name="T1" fmla="*/ 0 h 629"/>
                <a:gd name="T2" fmla="*/ 297 w 565"/>
                <a:gd name="T3" fmla="*/ 3 h 629"/>
                <a:gd name="T4" fmla="*/ 341 w 565"/>
                <a:gd name="T5" fmla="*/ 13 h 629"/>
                <a:gd name="T6" fmla="*/ 382 w 565"/>
                <a:gd name="T7" fmla="*/ 29 h 629"/>
                <a:gd name="T8" fmla="*/ 421 w 565"/>
                <a:gd name="T9" fmla="*/ 51 h 629"/>
                <a:gd name="T10" fmla="*/ 457 w 565"/>
                <a:gd name="T11" fmla="*/ 76 h 629"/>
                <a:gd name="T12" fmla="*/ 488 w 565"/>
                <a:gd name="T13" fmla="*/ 108 h 629"/>
                <a:gd name="T14" fmla="*/ 514 w 565"/>
                <a:gd name="T15" fmla="*/ 143 h 629"/>
                <a:gd name="T16" fmla="*/ 535 w 565"/>
                <a:gd name="T17" fmla="*/ 182 h 629"/>
                <a:gd name="T18" fmla="*/ 552 w 565"/>
                <a:gd name="T19" fmla="*/ 223 h 629"/>
                <a:gd name="T20" fmla="*/ 561 w 565"/>
                <a:gd name="T21" fmla="*/ 269 h 629"/>
                <a:gd name="T22" fmla="*/ 565 w 565"/>
                <a:gd name="T23" fmla="*/ 315 h 629"/>
                <a:gd name="T24" fmla="*/ 562 w 565"/>
                <a:gd name="T25" fmla="*/ 357 h 629"/>
                <a:gd name="T26" fmla="*/ 554 w 565"/>
                <a:gd name="T27" fmla="*/ 398 h 629"/>
                <a:gd name="T28" fmla="*/ 540 w 565"/>
                <a:gd name="T29" fmla="*/ 437 h 629"/>
                <a:gd name="T30" fmla="*/ 521 w 565"/>
                <a:gd name="T31" fmla="*/ 474 h 629"/>
                <a:gd name="T32" fmla="*/ 499 w 565"/>
                <a:gd name="T33" fmla="*/ 507 h 629"/>
                <a:gd name="T34" fmla="*/ 473 w 565"/>
                <a:gd name="T35" fmla="*/ 538 h 629"/>
                <a:gd name="T36" fmla="*/ 443 w 565"/>
                <a:gd name="T37" fmla="*/ 565 h 629"/>
                <a:gd name="T38" fmla="*/ 409 w 565"/>
                <a:gd name="T39" fmla="*/ 587 h 629"/>
                <a:gd name="T40" fmla="*/ 372 w 565"/>
                <a:gd name="T41" fmla="*/ 605 h 629"/>
                <a:gd name="T42" fmla="*/ 333 w 565"/>
                <a:gd name="T43" fmla="*/ 619 h 629"/>
                <a:gd name="T44" fmla="*/ 292 w 565"/>
                <a:gd name="T45" fmla="*/ 627 h 629"/>
                <a:gd name="T46" fmla="*/ 249 w 565"/>
                <a:gd name="T47" fmla="*/ 629 h 629"/>
                <a:gd name="T48" fmla="*/ 204 w 565"/>
                <a:gd name="T49" fmla="*/ 626 h 629"/>
                <a:gd name="T50" fmla="*/ 161 w 565"/>
                <a:gd name="T51" fmla="*/ 616 h 629"/>
                <a:gd name="T52" fmla="*/ 120 w 565"/>
                <a:gd name="T53" fmla="*/ 601 h 629"/>
                <a:gd name="T54" fmla="*/ 82 w 565"/>
                <a:gd name="T55" fmla="*/ 581 h 629"/>
                <a:gd name="T56" fmla="*/ 47 w 565"/>
                <a:gd name="T57" fmla="*/ 555 h 629"/>
                <a:gd name="T58" fmla="*/ 17 w 565"/>
                <a:gd name="T59" fmla="*/ 526 h 629"/>
                <a:gd name="T60" fmla="*/ 34 w 565"/>
                <a:gd name="T61" fmla="*/ 483 h 629"/>
                <a:gd name="T62" fmla="*/ 47 w 565"/>
                <a:gd name="T63" fmla="*/ 438 h 629"/>
                <a:gd name="T64" fmla="*/ 56 w 565"/>
                <a:gd name="T65" fmla="*/ 391 h 629"/>
                <a:gd name="T66" fmla="*/ 59 w 565"/>
                <a:gd name="T67" fmla="*/ 342 h 629"/>
                <a:gd name="T68" fmla="*/ 56 w 565"/>
                <a:gd name="T69" fmla="*/ 296 h 629"/>
                <a:gd name="T70" fmla="*/ 48 w 565"/>
                <a:gd name="T71" fmla="*/ 250 h 629"/>
                <a:gd name="T72" fmla="*/ 36 w 565"/>
                <a:gd name="T73" fmla="*/ 206 h 629"/>
                <a:gd name="T74" fmla="*/ 20 w 565"/>
                <a:gd name="T75" fmla="*/ 164 h 629"/>
                <a:gd name="T76" fmla="*/ 0 w 565"/>
                <a:gd name="T77" fmla="*/ 124 h 629"/>
                <a:gd name="T78" fmla="*/ 27 w 565"/>
                <a:gd name="T79" fmla="*/ 94 h 629"/>
                <a:gd name="T80" fmla="*/ 57 w 565"/>
                <a:gd name="T81" fmla="*/ 67 h 629"/>
                <a:gd name="T82" fmla="*/ 90 w 565"/>
                <a:gd name="T83" fmla="*/ 44 h 629"/>
                <a:gd name="T84" fmla="*/ 126 w 565"/>
                <a:gd name="T85" fmla="*/ 25 h 629"/>
                <a:gd name="T86" fmla="*/ 165 w 565"/>
                <a:gd name="T87" fmla="*/ 12 h 629"/>
                <a:gd name="T88" fmla="*/ 207 w 565"/>
                <a:gd name="T89" fmla="*/ 3 h 629"/>
                <a:gd name="T90" fmla="*/ 249 w 565"/>
                <a:gd name="T9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5" h="629">
                  <a:moveTo>
                    <a:pt x="249" y="0"/>
                  </a:moveTo>
                  <a:lnTo>
                    <a:pt x="297" y="3"/>
                  </a:lnTo>
                  <a:lnTo>
                    <a:pt x="341" y="13"/>
                  </a:lnTo>
                  <a:lnTo>
                    <a:pt x="382" y="29"/>
                  </a:lnTo>
                  <a:lnTo>
                    <a:pt x="421" y="51"/>
                  </a:lnTo>
                  <a:lnTo>
                    <a:pt x="457" y="76"/>
                  </a:lnTo>
                  <a:lnTo>
                    <a:pt x="488" y="108"/>
                  </a:lnTo>
                  <a:lnTo>
                    <a:pt x="514" y="143"/>
                  </a:lnTo>
                  <a:lnTo>
                    <a:pt x="535" y="182"/>
                  </a:lnTo>
                  <a:lnTo>
                    <a:pt x="552" y="223"/>
                  </a:lnTo>
                  <a:lnTo>
                    <a:pt x="561" y="269"/>
                  </a:lnTo>
                  <a:lnTo>
                    <a:pt x="565" y="315"/>
                  </a:lnTo>
                  <a:lnTo>
                    <a:pt x="562" y="357"/>
                  </a:lnTo>
                  <a:lnTo>
                    <a:pt x="554" y="398"/>
                  </a:lnTo>
                  <a:lnTo>
                    <a:pt x="540" y="437"/>
                  </a:lnTo>
                  <a:lnTo>
                    <a:pt x="521" y="474"/>
                  </a:lnTo>
                  <a:lnTo>
                    <a:pt x="499" y="507"/>
                  </a:lnTo>
                  <a:lnTo>
                    <a:pt x="473" y="538"/>
                  </a:lnTo>
                  <a:lnTo>
                    <a:pt x="443" y="565"/>
                  </a:lnTo>
                  <a:lnTo>
                    <a:pt x="409" y="587"/>
                  </a:lnTo>
                  <a:lnTo>
                    <a:pt x="372" y="605"/>
                  </a:lnTo>
                  <a:lnTo>
                    <a:pt x="333" y="619"/>
                  </a:lnTo>
                  <a:lnTo>
                    <a:pt x="292" y="627"/>
                  </a:lnTo>
                  <a:lnTo>
                    <a:pt x="249" y="629"/>
                  </a:lnTo>
                  <a:lnTo>
                    <a:pt x="204" y="626"/>
                  </a:lnTo>
                  <a:lnTo>
                    <a:pt x="161" y="616"/>
                  </a:lnTo>
                  <a:lnTo>
                    <a:pt x="120" y="601"/>
                  </a:lnTo>
                  <a:lnTo>
                    <a:pt x="82" y="581"/>
                  </a:lnTo>
                  <a:lnTo>
                    <a:pt x="47" y="555"/>
                  </a:lnTo>
                  <a:lnTo>
                    <a:pt x="17" y="526"/>
                  </a:lnTo>
                  <a:lnTo>
                    <a:pt x="34" y="483"/>
                  </a:lnTo>
                  <a:lnTo>
                    <a:pt x="47" y="438"/>
                  </a:lnTo>
                  <a:lnTo>
                    <a:pt x="56" y="391"/>
                  </a:lnTo>
                  <a:lnTo>
                    <a:pt x="59" y="342"/>
                  </a:lnTo>
                  <a:lnTo>
                    <a:pt x="56" y="296"/>
                  </a:lnTo>
                  <a:lnTo>
                    <a:pt x="48" y="250"/>
                  </a:lnTo>
                  <a:lnTo>
                    <a:pt x="36" y="206"/>
                  </a:lnTo>
                  <a:lnTo>
                    <a:pt x="20" y="164"/>
                  </a:lnTo>
                  <a:lnTo>
                    <a:pt x="0" y="124"/>
                  </a:lnTo>
                  <a:lnTo>
                    <a:pt x="27" y="94"/>
                  </a:lnTo>
                  <a:lnTo>
                    <a:pt x="57" y="67"/>
                  </a:lnTo>
                  <a:lnTo>
                    <a:pt x="90" y="44"/>
                  </a:lnTo>
                  <a:lnTo>
                    <a:pt x="126" y="25"/>
                  </a:lnTo>
                  <a:lnTo>
                    <a:pt x="165" y="12"/>
                  </a:lnTo>
                  <a:lnTo>
                    <a:pt x="207" y="3"/>
                  </a:lnTo>
                  <a:lnTo>
                    <a:pt x="249"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417"/>
            <p:cNvSpPr/>
            <p:nvPr/>
          </p:nvSpPr>
          <p:spPr bwMode="auto">
            <a:xfrm>
              <a:off x="9412288" y="5148263"/>
              <a:ext cx="96838" cy="317500"/>
            </a:xfrm>
            <a:custGeom>
              <a:avLst/>
              <a:gdLst>
                <a:gd name="T0" fmla="*/ 510 w 728"/>
                <a:gd name="T1" fmla="*/ 0 h 2394"/>
                <a:gd name="T2" fmla="*/ 579 w 728"/>
                <a:gd name="T3" fmla="*/ 0 h 2394"/>
                <a:gd name="T4" fmla="*/ 594 w 728"/>
                <a:gd name="T5" fmla="*/ 0 h 2394"/>
                <a:gd name="T6" fmla="*/ 621 w 728"/>
                <a:gd name="T7" fmla="*/ 4 h 2394"/>
                <a:gd name="T8" fmla="*/ 669 w 728"/>
                <a:gd name="T9" fmla="*/ 25 h 2394"/>
                <a:gd name="T10" fmla="*/ 705 w 728"/>
                <a:gd name="T11" fmla="*/ 61 h 2394"/>
                <a:gd name="T12" fmla="*/ 725 w 728"/>
                <a:gd name="T13" fmla="*/ 110 h 2394"/>
                <a:gd name="T14" fmla="*/ 728 w 728"/>
                <a:gd name="T15" fmla="*/ 1276 h 2394"/>
                <a:gd name="T16" fmla="*/ 717 w 728"/>
                <a:gd name="T17" fmla="*/ 1330 h 2394"/>
                <a:gd name="T18" fmla="*/ 688 w 728"/>
                <a:gd name="T19" fmla="*/ 1374 h 2394"/>
                <a:gd name="T20" fmla="*/ 645 w 728"/>
                <a:gd name="T21" fmla="*/ 1403 h 2394"/>
                <a:gd name="T22" fmla="*/ 592 w 728"/>
                <a:gd name="T23" fmla="*/ 1414 h 2394"/>
                <a:gd name="T24" fmla="*/ 547 w 728"/>
                <a:gd name="T25" fmla="*/ 1406 h 2394"/>
                <a:gd name="T26" fmla="*/ 509 w 728"/>
                <a:gd name="T27" fmla="*/ 1386 h 2394"/>
                <a:gd name="T28" fmla="*/ 506 w 728"/>
                <a:gd name="T29" fmla="*/ 2285 h 2394"/>
                <a:gd name="T30" fmla="*/ 486 w 728"/>
                <a:gd name="T31" fmla="*/ 2335 h 2394"/>
                <a:gd name="T32" fmla="*/ 449 w 728"/>
                <a:gd name="T33" fmla="*/ 2372 h 2394"/>
                <a:gd name="T34" fmla="*/ 401 w 728"/>
                <a:gd name="T35" fmla="*/ 2392 h 2394"/>
                <a:gd name="T36" fmla="*/ 345 w 728"/>
                <a:gd name="T37" fmla="*/ 2392 h 2394"/>
                <a:gd name="T38" fmla="*/ 297 w 728"/>
                <a:gd name="T39" fmla="*/ 2372 h 2394"/>
                <a:gd name="T40" fmla="*/ 260 w 728"/>
                <a:gd name="T41" fmla="*/ 2335 h 2394"/>
                <a:gd name="T42" fmla="*/ 240 w 728"/>
                <a:gd name="T43" fmla="*/ 2285 h 2394"/>
                <a:gd name="T44" fmla="*/ 233 w 728"/>
                <a:gd name="T45" fmla="*/ 2258 h 2394"/>
                <a:gd name="T46" fmla="*/ 222 w 728"/>
                <a:gd name="T47" fmla="*/ 2311 h 2394"/>
                <a:gd name="T48" fmla="*/ 192 w 728"/>
                <a:gd name="T49" fmla="*/ 2354 h 2394"/>
                <a:gd name="T50" fmla="*/ 149 w 728"/>
                <a:gd name="T51" fmla="*/ 2383 h 2394"/>
                <a:gd name="T52" fmla="*/ 96 w 728"/>
                <a:gd name="T53" fmla="*/ 2394 h 2394"/>
                <a:gd name="T54" fmla="*/ 43 w 728"/>
                <a:gd name="T55" fmla="*/ 2383 h 2394"/>
                <a:gd name="T56" fmla="*/ 0 w 728"/>
                <a:gd name="T57" fmla="*/ 2354 h 2394"/>
                <a:gd name="T58" fmla="*/ 39 w 728"/>
                <a:gd name="T59" fmla="*/ 1697 h 2394"/>
                <a:gd name="T60" fmla="*/ 109 w 728"/>
                <a:gd name="T61" fmla="*/ 1668 h 2394"/>
                <a:gd name="T62" fmla="*/ 168 w 728"/>
                <a:gd name="T63" fmla="*/ 1622 h 2394"/>
                <a:gd name="T64" fmla="*/ 210 w 728"/>
                <a:gd name="T65" fmla="*/ 1560 h 2394"/>
                <a:gd name="T66" fmla="*/ 234 w 728"/>
                <a:gd name="T67" fmla="*/ 1488 h 2394"/>
                <a:gd name="T68" fmla="*/ 236 w 728"/>
                <a:gd name="T69" fmla="*/ 208 h 2394"/>
                <a:gd name="T70" fmla="*/ 227 w 728"/>
                <a:gd name="T71" fmla="*/ 137 h 2394"/>
                <a:gd name="T72" fmla="*/ 199 w 728"/>
                <a:gd name="T73" fmla="*/ 74 h 2394"/>
                <a:gd name="T74" fmla="*/ 155 w 728"/>
                <a:gd name="T75" fmla="*/ 21 h 2394"/>
                <a:gd name="T76" fmla="*/ 438 w 728"/>
                <a:gd name="T77" fmla="*/ 0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8" h="2394">
                  <a:moveTo>
                    <a:pt x="476" y="0"/>
                  </a:moveTo>
                  <a:lnTo>
                    <a:pt x="510" y="0"/>
                  </a:lnTo>
                  <a:lnTo>
                    <a:pt x="561" y="0"/>
                  </a:lnTo>
                  <a:lnTo>
                    <a:pt x="579" y="0"/>
                  </a:lnTo>
                  <a:lnTo>
                    <a:pt x="591" y="0"/>
                  </a:lnTo>
                  <a:lnTo>
                    <a:pt x="594" y="0"/>
                  </a:lnTo>
                  <a:lnTo>
                    <a:pt x="594" y="1"/>
                  </a:lnTo>
                  <a:lnTo>
                    <a:pt x="621" y="4"/>
                  </a:lnTo>
                  <a:lnTo>
                    <a:pt x="647" y="12"/>
                  </a:lnTo>
                  <a:lnTo>
                    <a:pt x="669" y="25"/>
                  </a:lnTo>
                  <a:lnTo>
                    <a:pt x="689" y="42"/>
                  </a:lnTo>
                  <a:lnTo>
                    <a:pt x="705" y="61"/>
                  </a:lnTo>
                  <a:lnTo>
                    <a:pt x="717" y="84"/>
                  </a:lnTo>
                  <a:lnTo>
                    <a:pt x="725" y="110"/>
                  </a:lnTo>
                  <a:lnTo>
                    <a:pt x="728" y="137"/>
                  </a:lnTo>
                  <a:lnTo>
                    <a:pt x="728" y="1276"/>
                  </a:lnTo>
                  <a:lnTo>
                    <a:pt x="725" y="1305"/>
                  </a:lnTo>
                  <a:lnTo>
                    <a:pt x="717" y="1330"/>
                  </a:lnTo>
                  <a:lnTo>
                    <a:pt x="704" y="1353"/>
                  </a:lnTo>
                  <a:lnTo>
                    <a:pt x="688" y="1374"/>
                  </a:lnTo>
                  <a:lnTo>
                    <a:pt x="667" y="1390"/>
                  </a:lnTo>
                  <a:lnTo>
                    <a:pt x="645" y="1403"/>
                  </a:lnTo>
                  <a:lnTo>
                    <a:pt x="619" y="1410"/>
                  </a:lnTo>
                  <a:lnTo>
                    <a:pt x="592" y="1414"/>
                  </a:lnTo>
                  <a:lnTo>
                    <a:pt x="569" y="1411"/>
                  </a:lnTo>
                  <a:lnTo>
                    <a:pt x="547" y="1406"/>
                  </a:lnTo>
                  <a:lnTo>
                    <a:pt x="527" y="1397"/>
                  </a:lnTo>
                  <a:lnTo>
                    <a:pt x="509" y="1386"/>
                  </a:lnTo>
                  <a:lnTo>
                    <a:pt x="509" y="2258"/>
                  </a:lnTo>
                  <a:lnTo>
                    <a:pt x="506" y="2285"/>
                  </a:lnTo>
                  <a:lnTo>
                    <a:pt x="499" y="2311"/>
                  </a:lnTo>
                  <a:lnTo>
                    <a:pt x="486" y="2335"/>
                  </a:lnTo>
                  <a:lnTo>
                    <a:pt x="470" y="2354"/>
                  </a:lnTo>
                  <a:lnTo>
                    <a:pt x="449" y="2372"/>
                  </a:lnTo>
                  <a:lnTo>
                    <a:pt x="426" y="2383"/>
                  </a:lnTo>
                  <a:lnTo>
                    <a:pt x="401" y="2392"/>
                  </a:lnTo>
                  <a:lnTo>
                    <a:pt x="372" y="2394"/>
                  </a:lnTo>
                  <a:lnTo>
                    <a:pt x="345" y="2392"/>
                  </a:lnTo>
                  <a:lnTo>
                    <a:pt x="320" y="2383"/>
                  </a:lnTo>
                  <a:lnTo>
                    <a:pt x="297" y="2372"/>
                  </a:lnTo>
                  <a:lnTo>
                    <a:pt x="276" y="2354"/>
                  </a:lnTo>
                  <a:lnTo>
                    <a:pt x="260" y="2335"/>
                  </a:lnTo>
                  <a:lnTo>
                    <a:pt x="247" y="2311"/>
                  </a:lnTo>
                  <a:lnTo>
                    <a:pt x="240" y="2285"/>
                  </a:lnTo>
                  <a:lnTo>
                    <a:pt x="236" y="2258"/>
                  </a:lnTo>
                  <a:lnTo>
                    <a:pt x="233" y="2258"/>
                  </a:lnTo>
                  <a:lnTo>
                    <a:pt x="230" y="2285"/>
                  </a:lnTo>
                  <a:lnTo>
                    <a:pt x="222" y="2311"/>
                  </a:lnTo>
                  <a:lnTo>
                    <a:pt x="209" y="2335"/>
                  </a:lnTo>
                  <a:lnTo>
                    <a:pt x="192" y="2354"/>
                  </a:lnTo>
                  <a:lnTo>
                    <a:pt x="173" y="2372"/>
                  </a:lnTo>
                  <a:lnTo>
                    <a:pt x="149" y="2383"/>
                  </a:lnTo>
                  <a:lnTo>
                    <a:pt x="123" y="2392"/>
                  </a:lnTo>
                  <a:lnTo>
                    <a:pt x="96" y="2394"/>
                  </a:lnTo>
                  <a:lnTo>
                    <a:pt x="69" y="2392"/>
                  </a:lnTo>
                  <a:lnTo>
                    <a:pt x="43" y="2383"/>
                  </a:lnTo>
                  <a:lnTo>
                    <a:pt x="19" y="2372"/>
                  </a:lnTo>
                  <a:lnTo>
                    <a:pt x="0" y="2354"/>
                  </a:lnTo>
                  <a:lnTo>
                    <a:pt x="0" y="1702"/>
                  </a:lnTo>
                  <a:lnTo>
                    <a:pt x="39" y="1697"/>
                  </a:lnTo>
                  <a:lnTo>
                    <a:pt x="75" y="1685"/>
                  </a:lnTo>
                  <a:lnTo>
                    <a:pt x="109" y="1668"/>
                  </a:lnTo>
                  <a:lnTo>
                    <a:pt x="140" y="1648"/>
                  </a:lnTo>
                  <a:lnTo>
                    <a:pt x="168" y="1622"/>
                  </a:lnTo>
                  <a:lnTo>
                    <a:pt x="191" y="1593"/>
                  </a:lnTo>
                  <a:lnTo>
                    <a:pt x="210" y="1560"/>
                  </a:lnTo>
                  <a:lnTo>
                    <a:pt x="224" y="1526"/>
                  </a:lnTo>
                  <a:lnTo>
                    <a:pt x="234" y="1488"/>
                  </a:lnTo>
                  <a:lnTo>
                    <a:pt x="236" y="1448"/>
                  </a:lnTo>
                  <a:lnTo>
                    <a:pt x="236" y="208"/>
                  </a:lnTo>
                  <a:lnTo>
                    <a:pt x="234" y="172"/>
                  </a:lnTo>
                  <a:lnTo>
                    <a:pt x="227" y="137"/>
                  </a:lnTo>
                  <a:lnTo>
                    <a:pt x="215" y="105"/>
                  </a:lnTo>
                  <a:lnTo>
                    <a:pt x="199" y="74"/>
                  </a:lnTo>
                  <a:lnTo>
                    <a:pt x="178" y="46"/>
                  </a:lnTo>
                  <a:lnTo>
                    <a:pt x="155" y="21"/>
                  </a:lnTo>
                  <a:lnTo>
                    <a:pt x="128" y="0"/>
                  </a:lnTo>
                  <a:lnTo>
                    <a:pt x="438" y="0"/>
                  </a:lnTo>
                  <a:lnTo>
                    <a:pt x="476"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0" name="文本框 38"/>
          <p:cNvSpPr txBox="1"/>
          <p:nvPr/>
        </p:nvSpPr>
        <p:spPr>
          <a:xfrm>
            <a:off x="793680" y="994817"/>
            <a:ext cx="2888588"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dirty="0">
                <a:latin typeface="微软雅黑" panose="020B0503020204020204" charset="-122"/>
                <a:ea typeface="微软雅黑" panose="020B0503020204020204" charset="-122"/>
              </a:rPr>
              <a:t>项目计划执行情况</a:t>
            </a:r>
            <a:endParaRPr lang="zh-CN" altLang="en-US" sz="2400" b="1" dirty="0">
              <a:latin typeface="微软雅黑" panose="020B0503020204020204" charset="-122"/>
              <a:ea typeface="微软雅黑" panose="020B0503020204020204" charset="-122"/>
            </a:endParaRPr>
          </a:p>
        </p:txBody>
      </p:sp>
      <p:grpSp>
        <p:nvGrpSpPr>
          <p:cNvPr id="2" name="组合 1"/>
          <p:cNvGrpSpPr/>
          <p:nvPr/>
        </p:nvGrpSpPr>
        <p:grpSpPr>
          <a:xfrm>
            <a:off x="939165" y="3385185"/>
            <a:ext cx="2251710" cy="1955800"/>
            <a:chOff x="1297" y="5331"/>
            <a:chExt cx="3546" cy="3080"/>
          </a:xfrm>
        </p:grpSpPr>
        <p:sp>
          <p:nvSpPr>
            <p:cNvPr id="41" name="文本框 6"/>
            <p:cNvSpPr txBox="1"/>
            <p:nvPr/>
          </p:nvSpPr>
          <p:spPr>
            <a:xfrm>
              <a:off x="2039" y="5331"/>
              <a:ext cx="2031" cy="984"/>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94690">
                <a:lnSpc>
                  <a:spcPct val="150000"/>
                </a:lnSpc>
              </a:pPr>
              <a:r>
                <a:rPr lang="zh-CN" altLang="en-US" sz="2000" b="1" dirty="0">
                  <a:latin typeface="宋体" panose="02010600030101010101" pitchFamily="2" charset="-122"/>
                  <a:ea typeface="宋体" panose="02010600030101010101" pitchFamily="2" charset="-122"/>
                  <a:cs typeface="+mn-ea"/>
                  <a:sym typeface="+mn-lt"/>
                </a:rPr>
                <a:t>网页框架</a:t>
              </a:r>
              <a:endParaRPr lang="en-US" altLang="zh-CN" sz="2000" b="1" dirty="0">
                <a:latin typeface="宋体" panose="02010600030101010101" pitchFamily="2" charset="-122"/>
                <a:ea typeface="宋体" panose="02010600030101010101" pitchFamily="2" charset="-122"/>
                <a:cs typeface="+mn-ea"/>
                <a:sym typeface="+mn-lt"/>
              </a:endParaRPr>
            </a:p>
          </p:txBody>
        </p:sp>
        <p:sp>
          <p:nvSpPr>
            <p:cNvPr id="42" name="矩形 41"/>
            <p:cNvSpPr/>
            <p:nvPr/>
          </p:nvSpPr>
          <p:spPr>
            <a:xfrm>
              <a:off x="1297" y="6318"/>
              <a:ext cx="3546" cy="2093"/>
            </a:xfrm>
            <a:prstGeom prst="rect">
              <a:avLst/>
            </a:prstGeom>
            <a:noFill/>
          </p:spPr>
          <p:txBody>
            <a:bodyPr wrap="square" lIns="90000" tIns="0" rIns="90000" bIns="0" rtlCol="0">
              <a:normAutofit/>
            </a:bodyPr>
            <a:lstStyle/>
            <a:p>
              <a:pPr algn="l">
                <a:lnSpc>
                  <a:spcPct val="150000"/>
                </a:lnSpc>
              </a:pPr>
              <a:r>
                <a:rPr lang="zh-CN" altLang="en-US" sz="1100" dirty="0">
                  <a:latin typeface="微软雅黑" panose="020B0503020204020204" charset="-122"/>
                  <a:ea typeface="微软雅黑" panose="020B0503020204020204" charset="-122"/>
                </a:rPr>
                <a:t>利用</a:t>
              </a:r>
              <a:r>
                <a:rPr lang="en-US" altLang="zh-CN" sz="1100" dirty="0">
                  <a:latin typeface="微软雅黑" panose="020B0503020204020204" charset="-122"/>
                  <a:ea typeface="微软雅黑" panose="020B0503020204020204" charset="-122"/>
                </a:rPr>
                <a:t>flask</a:t>
              </a:r>
              <a:r>
                <a:rPr lang="zh-CN" altLang="en-US" sz="1100" dirty="0">
                  <a:latin typeface="微软雅黑" panose="020B0503020204020204" charset="-122"/>
                  <a:ea typeface="微软雅黑" panose="020B0503020204020204" charset="-122"/>
                </a:rPr>
                <a:t>网页框架搭建</a:t>
              </a:r>
              <a:endParaRPr lang="zh-CN" altLang="en-US" sz="1100" dirty="0">
                <a:latin typeface="微软雅黑" panose="020B0503020204020204" charset="-122"/>
                <a:ea typeface="微软雅黑" panose="020B0503020204020204" charset="-122"/>
              </a:endParaRPr>
            </a:p>
          </p:txBody>
        </p:sp>
      </p:grpSp>
      <p:grpSp>
        <p:nvGrpSpPr>
          <p:cNvPr id="3" name="组合 2"/>
          <p:cNvGrpSpPr/>
          <p:nvPr/>
        </p:nvGrpSpPr>
        <p:grpSpPr>
          <a:xfrm>
            <a:off x="3585845" y="3324860"/>
            <a:ext cx="2251710" cy="2025015"/>
            <a:chOff x="5591" y="5236"/>
            <a:chExt cx="3546" cy="3189"/>
          </a:xfrm>
        </p:grpSpPr>
        <p:sp>
          <p:nvSpPr>
            <p:cNvPr id="43" name="文本框 6"/>
            <p:cNvSpPr txBox="1"/>
            <p:nvPr/>
          </p:nvSpPr>
          <p:spPr>
            <a:xfrm>
              <a:off x="6322" y="5236"/>
              <a:ext cx="2095" cy="889"/>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94690">
                <a:lnSpc>
                  <a:spcPct val="150000"/>
                </a:lnSpc>
              </a:pPr>
              <a:r>
                <a:rPr lang="zh-CN" altLang="en-US" sz="2000" b="1" dirty="0">
                  <a:latin typeface="宋体" panose="02010600030101010101" pitchFamily="2" charset="-122"/>
                  <a:ea typeface="宋体" panose="02010600030101010101" pitchFamily="2" charset="-122"/>
                  <a:cs typeface="+mn-ea"/>
                  <a:sym typeface="+mn-lt"/>
                </a:rPr>
                <a:t>功能模块</a:t>
              </a:r>
              <a:endParaRPr lang="en-US" altLang="zh-CN" sz="2000" b="1" dirty="0">
                <a:latin typeface="宋体" panose="02010600030101010101" pitchFamily="2" charset="-122"/>
                <a:ea typeface="宋体" panose="02010600030101010101" pitchFamily="2" charset="-122"/>
                <a:cs typeface="+mn-ea"/>
                <a:sym typeface="+mn-lt"/>
              </a:endParaRPr>
            </a:p>
          </p:txBody>
        </p:sp>
        <p:sp>
          <p:nvSpPr>
            <p:cNvPr id="44" name="矩形 43"/>
            <p:cNvSpPr/>
            <p:nvPr/>
          </p:nvSpPr>
          <p:spPr>
            <a:xfrm>
              <a:off x="5591" y="6332"/>
              <a:ext cx="3546" cy="2093"/>
            </a:xfrm>
            <a:prstGeom prst="rect">
              <a:avLst/>
            </a:prstGeom>
            <a:noFill/>
          </p:spPr>
          <p:txBody>
            <a:bodyPr wrap="square" lIns="90000" tIns="0" rIns="90000" bIns="0" rtlCol="0">
              <a:normAutofit/>
            </a:bodyPr>
            <a:lstStyle/>
            <a:p>
              <a:pPr algn="l">
                <a:lnSpc>
                  <a:spcPct val="150000"/>
                </a:lnSpc>
              </a:pPr>
              <a:r>
                <a:rPr lang="zh-CN" altLang="en-US" sz="1100" dirty="0">
                  <a:latin typeface="微软雅黑" panose="020B0503020204020204" charset="-122"/>
                  <a:ea typeface="微软雅黑" panose="020B0503020204020204" charset="-122"/>
                </a:rPr>
                <a:t>用户登录与注册、用户密码修改网站菜单功能、数据分析功能</a:t>
              </a:r>
              <a:endParaRPr lang="zh-CN" altLang="en-US" sz="1100" dirty="0">
                <a:latin typeface="微软雅黑" panose="020B0503020204020204" charset="-122"/>
                <a:ea typeface="微软雅黑" panose="020B0503020204020204" charset="-122"/>
              </a:endParaRPr>
            </a:p>
          </p:txBody>
        </p:sp>
      </p:grpSp>
      <p:grpSp>
        <p:nvGrpSpPr>
          <p:cNvPr id="4" name="组合 3"/>
          <p:cNvGrpSpPr/>
          <p:nvPr/>
        </p:nvGrpSpPr>
        <p:grpSpPr>
          <a:xfrm>
            <a:off x="6142990" y="3344545"/>
            <a:ext cx="2251710" cy="2005330"/>
            <a:chOff x="9900" y="5267"/>
            <a:chExt cx="3546" cy="3158"/>
          </a:xfrm>
        </p:grpSpPr>
        <p:sp>
          <p:nvSpPr>
            <p:cNvPr id="45" name="文本框 6"/>
            <p:cNvSpPr txBox="1"/>
            <p:nvPr/>
          </p:nvSpPr>
          <p:spPr>
            <a:xfrm>
              <a:off x="10571" y="5267"/>
              <a:ext cx="2189" cy="984"/>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94690">
                <a:lnSpc>
                  <a:spcPct val="150000"/>
                </a:lnSpc>
              </a:pPr>
              <a:r>
                <a:rPr lang="zh-CN" altLang="en-US" sz="2000" b="1" dirty="0">
                  <a:latin typeface="宋体" panose="02010600030101010101" pitchFamily="2" charset="-122"/>
                  <a:ea typeface="宋体" panose="02010600030101010101" pitchFamily="2" charset="-122"/>
                  <a:cs typeface="+mn-ea"/>
                  <a:sym typeface="+mn-lt"/>
                </a:rPr>
                <a:t>数据处理</a:t>
              </a:r>
              <a:endParaRPr lang="en-US" altLang="zh-CN" sz="2000" b="1" dirty="0">
                <a:latin typeface="宋体" panose="02010600030101010101" pitchFamily="2" charset="-122"/>
                <a:ea typeface="宋体" panose="02010600030101010101" pitchFamily="2" charset="-122"/>
                <a:cs typeface="+mn-ea"/>
                <a:sym typeface="+mn-lt"/>
              </a:endParaRPr>
            </a:p>
          </p:txBody>
        </p:sp>
        <p:sp>
          <p:nvSpPr>
            <p:cNvPr id="84" name="矩形 83"/>
            <p:cNvSpPr/>
            <p:nvPr/>
          </p:nvSpPr>
          <p:spPr>
            <a:xfrm>
              <a:off x="9900" y="6332"/>
              <a:ext cx="3546" cy="2093"/>
            </a:xfrm>
            <a:prstGeom prst="rect">
              <a:avLst/>
            </a:prstGeom>
            <a:noFill/>
          </p:spPr>
          <p:txBody>
            <a:bodyPr wrap="square" lIns="90000" tIns="0" rIns="90000" bIns="0" rtlCol="0">
              <a:normAutofit/>
            </a:bodyPr>
            <a:lstStyle/>
            <a:p>
              <a:pPr algn="ctr">
                <a:lnSpc>
                  <a:spcPct val="150000"/>
                </a:lnSpc>
              </a:pPr>
              <a:r>
                <a:rPr lang="zh-CN" altLang="en-US" sz="1100" dirty="0">
                  <a:latin typeface="微软雅黑" panose="020B0503020204020204" charset="-122"/>
                  <a:ea typeface="微软雅黑" panose="020B0503020204020204" charset="-122"/>
                </a:rPr>
                <a:t>数据爬取、</a:t>
              </a:r>
              <a:r>
                <a:rPr lang="en-US" altLang="zh-CN" sz="1100" dirty="0">
                  <a:latin typeface="微软雅黑" panose="020B0503020204020204" charset="-122"/>
                  <a:ea typeface="微软雅黑" panose="020B0503020204020204" charset="-122"/>
                  <a:sym typeface="+mn-ea"/>
                </a:rPr>
                <a:t>sqlite</a:t>
              </a:r>
              <a:r>
                <a:rPr lang="zh-CN" altLang="en-US" sz="1100" dirty="0">
                  <a:latin typeface="微软雅黑" panose="020B0503020204020204" charset="-122"/>
                  <a:ea typeface="微软雅黑" panose="020B0503020204020204" charset="-122"/>
                </a:rPr>
                <a:t>录入、处理、实现可视化</a:t>
              </a:r>
              <a:endParaRPr lang="zh-CN" altLang="en-US" sz="1100" dirty="0">
                <a:latin typeface="微软雅黑" panose="020B0503020204020204" charset="-122"/>
                <a:ea typeface="微软雅黑" panose="020B0503020204020204" charset="-122"/>
              </a:endParaRPr>
            </a:p>
          </p:txBody>
        </p:sp>
      </p:grpSp>
      <p:grpSp>
        <p:nvGrpSpPr>
          <p:cNvPr id="5" name="组合 4"/>
          <p:cNvGrpSpPr/>
          <p:nvPr/>
        </p:nvGrpSpPr>
        <p:grpSpPr>
          <a:xfrm>
            <a:off x="8787765" y="3364865"/>
            <a:ext cx="2251710" cy="1985010"/>
            <a:chOff x="14180" y="5299"/>
            <a:chExt cx="3546" cy="3126"/>
          </a:xfrm>
        </p:grpSpPr>
        <p:sp>
          <p:nvSpPr>
            <p:cNvPr id="85" name="文本框 6"/>
            <p:cNvSpPr txBox="1"/>
            <p:nvPr/>
          </p:nvSpPr>
          <p:spPr>
            <a:xfrm>
              <a:off x="14716" y="5299"/>
              <a:ext cx="2444" cy="92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94690">
                <a:lnSpc>
                  <a:spcPct val="150000"/>
                </a:lnSpc>
              </a:pPr>
              <a:r>
                <a:rPr lang="zh-CN" altLang="en-US" sz="2000" b="1" dirty="0">
                  <a:latin typeface="宋体" panose="02010600030101010101" pitchFamily="2" charset="-122"/>
                  <a:ea typeface="宋体" panose="02010600030101010101" pitchFamily="2" charset="-122"/>
                  <a:cs typeface="+mn-ea"/>
                  <a:sym typeface="+mn-lt"/>
                </a:rPr>
                <a:t>优化和检测</a:t>
              </a:r>
              <a:endParaRPr lang="en-US" altLang="zh-CN" sz="2000" b="1" dirty="0">
                <a:latin typeface="宋体" panose="02010600030101010101" pitchFamily="2" charset="-122"/>
                <a:ea typeface="宋体" panose="02010600030101010101" pitchFamily="2" charset="-122"/>
                <a:cs typeface="+mn-ea"/>
                <a:sym typeface="+mn-lt"/>
              </a:endParaRPr>
            </a:p>
          </p:txBody>
        </p:sp>
        <p:sp>
          <p:nvSpPr>
            <p:cNvPr id="86" name="矩形 85"/>
            <p:cNvSpPr/>
            <p:nvPr/>
          </p:nvSpPr>
          <p:spPr>
            <a:xfrm>
              <a:off x="14180" y="6332"/>
              <a:ext cx="3546" cy="2093"/>
            </a:xfrm>
            <a:prstGeom prst="rect">
              <a:avLst/>
            </a:prstGeom>
            <a:noFill/>
          </p:spPr>
          <p:txBody>
            <a:bodyPr wrap="square" lIns="90000" tIns="0" rIns="90000" bIns="0" rtlCol="0">
              <a:normAutofit/>
            </a:bodyPr>
            <a:lstStyle/>
            <a:p>
              <a:pPr algn="ctr">
                <a:lnSpc>
                  <a:spcPct val="150000"/>
                </a:lnSpc>
              </a:pPr>
              <a:r>
                <a:rPr lang="zh-CN" altLang="en-US" sz="1100" dirty="0">
                  <a:latin typeface="微软雅黑" panose="020B0503020204020204" charset="-122"/>
                  <a:ea typeface="微软雅黑" panose="020B0503020204020204" charset="-122"/>
                </a:rPr>
                <a:t>将数据进行分析以及可视化处理，</a:t>
              </a:r>
              <a:endParaRPr lang="zh-CN" altLang="en-US" sz="1100" dirty="0">
                <a:latin typeface="微软雅黑" panose="020B0503020204020204" charset="-122"/>
                <a:ea typeface="微软雅黑" panose="020B0503020204020204" charset="-122"/>
              </a:endParaRPr>
            </a:p>
            <a:p>
              <a:pPr algn="ctr">
                <a:lnSpc>
                  <a:spcPct val="150000"/>
                </a:lnSpc>
              </a:pPr>
              <a:r>
                <a:rPr lang="zh-CN" altLang="en-US" sz="1100" dirty="0">
                  <a:latin typeface="微软雅黑" panose="020B0503020204020204" charset="-122"/>
                  <a:ea typeface="微软雅黑" panose="020B0503020204020204" charset="-122"/>
                </a:rPr>
                <a:t>美化页面，代码检测</a:t>
              </a:r>
              <a:endParaRPr lang="zh-CN" altLang="en-US" sz="1100" dirty="0">
                <a:latin typeface="微软雅黑" panose="020B0503020204020204" charset="-122"/>
                <a:ea typeface="微软雅黑" panose="020B0503020204020204" charset="-122"/>
              </a:endParaRPr>
            </a:p>
          </p:txBody>
        </p:sp>
      </p:grpSp>
      <p:pic>
        <p:nvPicPr>
          <p:cNvPr id="7" name="图片 6" descr="upload_272150803"/>
          <p:cNvPicPr>
            <a:picLocks noChangeAspect="1"/>
          </p:cNvPicPr>
          <p:nvPr/>
        </p:nvPicPr>
        <p:blipFill>
          <a:blip r:embed="rId1"/>
          <a:stretch>
            <a:fillRect/>
          </a:stretch>
        </p:blipFill>
        <p:spPr>
          <a:xfrm>
            <a:off x="3493413" y="4084990"/>
            <a:ext cx="186814" cy="186814"/>
          </a:xfrm>
          <a:prstGeom prst="rect">
            <a:avLst/>
          </a:prstGeom>
        </p:spPr>
      </p:pic>
      <p:pic>
        <p:nvPicPr>
          <p:cNvPr id="8" name="图片 7" descr="upload_272150803"/>
          <p:cNvPicPr>
            <a:picLocks noChangeAspect="1"/>
          </p:cNvPicPr>
          <p:nvPr/>
        </p:nvPicPr>
        <p:blipFill>
          <a:blip r:embed="rId1"/>
          <a:stretch>
            <a:fillRect/>
          </a:stretch>
        </p:blipFill>
        <p:spPr>
          <a:xfrm>
            <a:off x="3495871" y="4274261"/>
            <a:ext cx="186814" cy="186814"/>
          </a:xfrm>
          <a:prstGeom prst="rect">
            <a:avLst/>
          </a:prstGeom>
        </p:spPr>
      </p:pic>
      <p:pic>
        <p:nvPicPr>
          <p:cNvPr id="9" name="图片 8" descr="upload_272150803"/>
          <p:cNvPicPr>
            <a:picLocks noChangeAspect="1"/>
          </p:cNvPicPr>
          <p:nvPr/>
        </p:nvPicPr>
        <p:blipFill>
          <a:blip r:embed="rId1"/>
          <a:stretch>
            <a:fillRect/>
          </a:stretch>
        </p:blipFill>
        <p:spPr>
          <a:xfrm>
            <a:off x="805161" y="4025177"/>
            <a:ext cx="186814" cy="186814"/>
          </a:xfrm>
          <a:prstGeom prst="rect">
            <a:avLst/>
          </a:prstGeom>
        </p:spPr>
      </p:pic>
      <p:pic>
        <p:nvPicPr>
          <p:cNvPr id="10" name="图片 9" descr="upload_272150803"/>
          <p:cNvPicPr>
            <a:picLocks noChangeAspect="1"/>
          </p:cNvPicPr>
          <p:nvPr/>
        </p:nvPicPr>
        <p:blipFill>
          <a:blip r:embed="rId1"/>
          <a:stretch>
            <a:fillRect/>
          </a:stretch>
        </p:blipFill>
        <p:spPr>
          <a:xfrm>
            <a:off x="6010669" y="4076066"/>
            <a:ext cx="186814" cy="186814"/>
          </a:xfrm>
          <a:prstGeom prst="rect">
            <a:avLst/>
          </a:prstGeom>
        </p:spPr>
      </p:pic>
      <p:pic>
        <p:nvPicPr>
          <p:cNvPr id="11" name="图片 10" descr="upload_272150803"/>
          <p:cNvPicPr>
            <a:picLocks noChangeAspect="1"/>
          </p:cNvPicPr>
          <p:nvPr/>
        </p:nvPicPr>
        <p:blipFill>
          <a:blip r:embed="rId1"/>
          <a:stretch>
            <a:fillRect/>
          </a:stretch>
        </p:blipFill>
        <p:spPr>
          <a:xfrm>
            <a:off x="8646004" y="4082986"/>
            <a:ext cx="186814" cy="1868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圆角矩形 372"/>
          <p:cNvSpPr/>
          <p:nvPr/>
        </p:nvSpPr>
        <p:spPr>
          <a:xfrm rot="10800000" flipV="1">
            <a:off x="4928131" y="3611326"/>
            <a:ext cx="272237" cy="276076"/>
          </a:xfrm>
          <a:prstGeom prst="roundRect">
            <a:avLst>
              <a:gd name="adj" fmla="val 5039"/>
            </a:avLst>
          </a:prstGeom>
          <a:solidFill>
            <a:schemeClr val="accent1">
              <a:lumMod val="50000"/>
            </a:schemeClr>
          </a:solidFill>
          <a:ln>
            <a:solidFill>
              <a:schemeClr val="accent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endParaRPr lang="zh-CN" altLang="en-US" sz="3600" dirty="0">
              <a:solidFill>
                <a:srgbClr val="4D809B"/>
              </a:solidFill>
              <a:latin typeface="微软雅黑" panose="020B0503020204020204" charset="-122"/>
              <a:ea typeface="微软雅黑" panose="020B0503020204020204" charset="-122"/>
            </a:endParaRPr>
          </a:p>
        </p:txBody>
      </p:sp>
      <p:cxnSp>
        <p:nvCxnSpPr>
          <p:cNvPr id="151" name="直接连接符 150"/>
          <p:cNvCxnSpPr/>
          <p:nvPr/>
        </p:nvCxnSpPr>
        <p:spPr>
          <a:xfrm>
            <a:off x="5440867" y="394835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7" name="圆角矩形 380"/>
          <p:cNvSpPr/>
          <p:nvPr/>
        </p:nvSpPr>
        <p:spPr>
          <a:xfrm rot="10800000" flipV="1">
            <a:off x="7374858" y="1639784"/>
            <a:ext cx="272237" cy="276076"/>
          </a:xfrm>
          <a:prstGeom prst="roundRect">
            <a:avLst>
              <a:gd name="adj" fmla="val 5039"/>
            </a:avLst>
          </a:prstGeom>
          <a:solidFill>
            <a:schemeClr val="accent1">
              <a:lumMod val="50000"/>
            </a:schemeClr>
          </a:solidFill>
          <a:ln>
            <a:solidFill>
              <a:schemeClr val="accent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endParaRPr lang="zh-CN" altLang="en-US" sz="3600" dirty="0">
              <a:solidFill>
                <a:srgbClr val="4D809B"/>
              </a:solidFill>
              <a:latin typeface="微软雅黑" panose="020B0503020204020204" charset="-122"/>
              <a:ea typeface="微软雅黑" panose="020B0503020204020204" charset="-122"/>
            </a:endParaRPr>
          </a:p>
        </p:txBody>
      </p:sp>
      <p:cxnSp>
        <p:nvCxnSpPr>
          <p:cNvPr id="159" name="直接连接符 158"/>
          <p:cNvCxnSpPr/>
          <p:nvPr/>
        </p:nvCxnSpPr>
        <p:spPr>
          <a:xfrm>
            <a:off x="4918329" y="196188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Freeform 18"/>
          <p:cNvSpPr>
            <a:spLocks noEditPoints="1"/>
          </p:cNvSpPr>
          <p:nvPr/>
        </p:nvSpPr>
        <p:spPr bwMode="auto">
          <a:xfrm>
            <a:off x="2261042" y="2039375"/>
            <a:ext cx="1367811" cy="1357538"/>
          </a:xfrm>
          <a:custGeom>
            <a:avLst/>
            <a:gdLst>
              <a:gd name="T0" fmla="*/ 664 w 664"/>
              <a:gd name="T1" fmla="*/ 312 h 659"/>
              <a:gd name="T2" fmla="*/ 592 w 664"/>
              <a:gd name="T3" fmla="*/ 226 h 659"/>
              <a:gd name="T4" fmla="*/ 551 w 664"/>
              <a:gd name="T5" fmla="*/ 156 h 659"/>
              <a:gd name="T6" fmla="*/ 513 w 664"/>
              <a:gd name="T7" fmla="*/ 51 h 659"/>
              <a:gd name="T8" fmla="*/ 483 w 664"/>
              <a:gd name="T9" fmla="*/ 33 h 659"/>
              <a:gd name="T10" fmla="*/ 372 w 664"/>
              <a:gd name="T11" fmla="*/ 53 h 659"/>
              <a:gd name="T12" fmla="*/ 292 w 664"/>
              <a:gd name="T13" fmla="*/ 53 h 659"/>
              <a:gd name="T14" fmla="*/ 181 w 664"/>
              <a:gd name="T15" fmla="*/ 33 h 659"/>
              <a:gd name="T16" fmla="*/ 151 w 664"/>
              <a:gd name="T17" fmla="*/ 51 h 659"/>
              <a:gd name="T18" fmla="*/ 113 w 664"/>
              <a:gd name="T19" fmla="*/ 156 h 659"/>
              <a:gd name="T20" fmla="*/ 73 w 664"/>
              <a:gd name="T21" fmla="*/ 226 h 659"/>
              <a:gd name="T22" fmla="*/ 0 w 664"/>
              <a:gd name="T23" fmla="*/ 312 h 659"/>
              <a:gd name="T24" fmla="*/ 53 w 664"/>
              <a:gd name="T25" fmla="*/ 337 h 659"/>
              <a:gd name="T26" fmla="*/ 67 w 664"/>
              <a:gd name="T27" fmla="*/ 417 h 659"/>
              <a:gd name="T28" fmla="*/ 67 w 664"/>
              <a:gd name="T29" fmla="*/ 529 h 659"/>
              <a:gd name="T30" fmla="*/ 89 w 664"/>
              <a:gd name="T31" fmla="*/ 556 h 659"/>
              <a:gd name="T32" fmla="*/ 200 w 664"/>
              <a:gd name="T33" fmla="*/ 575 h 659"/>
              <a:gd name="T34" fmla="*/ 275 w 664"/>
              <a:gd name="T35" fmla="*/ 603 h 659"/>
              <a:gd name="T36" fmla="*/ 372 w 664"/>
              <a:gd name="T37" fmla="*/ 659 h 659"/>
              <a:gd name="T38" fmla="*/ 407 w 664"/>
              <a:gd name="T39" fmla="*/ 653 h 659"/>
              <a:gd name="T40" fmla="*/ 479 w 664"/>
              <a:gd name="T41" fmla="*/ 567 h 659"/>
              <a:gd name="T42" fmla="*/ 540 w 664"/>
              <a:gd name="T43" fmla="*/ 515 h 659"/>
              <a:gd name="T44" fmla="*/ 638 w 664"/>
              <a:gd name="T45" fmla="*/ 459 h 659"/>
              <a:gd name="T46" fmla="*/ 650 w 664"/>
              <a:gd name="T47" fmla="*/ 426 h 659"/>
              <a:gd name="T48" fmla="*/ 611 w 664"/>
              <a:gd name="T49" fmla="*/ 329 h 659"/>
              <a:gd name="T50" fmla="*/ 511 w 664"/>
              <a:gd name="T51" fmla="*/ 201 h 659"/>
              <a:gd name="T52" fmla="*/ 439 w 664"/>
              <a:gd name="T53" fmla="*/ 232 h 659"/>
              <a:gd name="T54" fmla="*/ 439 w 664"/>
              <a:gd name="T55" fmla="*/ 232 h 659"/>
              <a:gd name="T56" fmla="*/ 429 w 664"/>
              <a:gd name="T57" fmla="*/ 222 h 659"/>
              <a:gd name="T58" fmla="*/ 314 w 664"/>
              <a:gd name="T59" fmla="*/ 322 h 659"/>
              <a:gd name="T60" fmla="*/ 235 w 664"/>
              <a:gd name="T61" fmla="*/ 222 h 659"/>
              <a:gd name="T62" fmla="*/ 235 w 664"/>
              <a:gd name="T63" fmla="*/ 222 h 659"/>
              <a:gd name="T64" fmla="*/ 188 w 664"/>
              <a:gd name="T65" fmla="*/ 337 h 659"/>
              <a:gd name="T66" fmla="*/ 325 w 664"/>
              <a:gd name="T67" fmla="*/ 473 h 659"/>
              <a:gd name="T68" fmla="*/ 340 w 664"/>
              <a:gd name="T69" fmla="*/ 347 h 659"/>
              <a:gd name="T70" fmla="*/ 340 w 664"/>
              <a:gd name="T71" fmla="*/ 347 h 659"/>
              <a:gd name="T72" fmla="*/ 476 w 664"/>
              <a:gd name="T73" fmla="*/ 337 h 659"/>
              <a:gd name="T74" fmla="*/ 311 w 664"/>
              <a:gd name="T75" fmla="*/ 110 h 659"/>
              <a:gd name="T76" fmla="*/ 311 w 664"/>
              <a:gd name="T77" fmla="*/ 83 h 659"/>
              <a:gd name="T78" fmla="*/ 108 w 664"/>
              <a:gd name="T79" fmla="*/ 224 h 659"/>
              <a:gd name="T80" fmla="*/ 132 w 664"/>
              <a:gd name="T81" fmla="*/ 420 h 659"/>
              <a:gd name="T82" fmla="*/ 129 w 664"/>
              <a:gd name="T83" fmla="*/ 471 h 659"/>
              <a:gd name="T84" fmla="*/ 311 w 664"/>
              <a:gd name="T85" fmla="*/ 575 h 659"/>
              <a:gd name="T86" fmla="*/ 511 w 664"/>
              <a:gd name="T87" fmla="*/ 457 h 659"/>
              <a:gd name="T88" fmla="*/ 556 w 664"/>
              <a:gd name="T89" fmla="*/ 434 h 659"/>
              <a:gd name="T90" fmla="*/ 532 w 664"/>
              <a:gd name="T91" fmla="*/ 238 h 659"/>
              <a:gd name="T92" fmla="*/ 556 w 664"/>
              <a:gd name="T93" fmla="*/ 43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4" h="659">
                <a:moveTo>
                  <a:pt x="611" y="329"/>
                </a:moveTo>
                <a:cubicBezTo>
                  <a:pt x="611" y="326"/>
                  <a:pt x="611" y="324"/>
                  <a:pt x="611" y="321"/>
                </a:cubicBezTo>
                <a:cubicBezTo>
                  <a:pt x="664" y="312"/>
                  <a:pt x="664" y="312"/>
                  <a:pt x="664" y="312"/>
                </a:cubicBezTo>
                <a:cubicBezTo>
                  <a:pt x="650" y="232"/>
                  <a:pt x="650" y="232"/>
                  <a:pt x="650" y="232"/>
                </a:cubicBezTo>
                <a:cubicBezTo>
                  <a:pt x="597" y="242"/>
                  <a:pt x="597" y="242"/>
                  <a:pt x="597" y="242"/>
                </a:cubicBezTo>
                <a:cubicBezTo>
                  <a:pt x="595" y="236"/>
                  <a:pt x="594" y="231"/>
                  <a:pt x="592" y="226"/>
                </a:cubicBezTo>
                <a:cubicBezTo>
                  <a:pt x="638" y="199"/>
                  <a:pt x="638" y="199"/>
                  <a:pt x="638" y="199"/>
                </a:cubicBezTo>
                <a:cubicBezTo>
                  <a:pt x="597" y="129"/>
                  <a:pt x="597" y="129"/>
                  <a:pt x="597" y="129"/>
                </a:cubicBezTo>
                <a:cubicBezTo>
                  <a:pt x="551" y="156"/>
                  <a:pt x="551" y="156"/>
                  <a:pt x="551" y="156"/>
                </a:cubicBezTo>
                <a:cubicBezTo>
                  <a:pt x="548" y="152"/>
                  <a:pt x="544" y="148"/>
                  <a:pt x="540" y="143"/>
                </a:cubicBezTo>
                <a:cubicBezTo>
                  <a:pt x="575" y="103"/>
                  <a:pt x="575" y="103"/>
                  <a:pt x="575" y="103"/>
                </a:cubicBezTo>
                <a:cubicBezTo>
                  <a:pt x="513" y="51"/>
                  <a:pt x="513" y="51"/>
                  <a:pt x="513" y="51"/>
                </a:cubicBezTo>
                <a:cubicBezTo>
                  <a:pt x="479" y="92"/>
                  <a:pt x="479" y="92"/>
                  <a:pt x="479" y="92"/>
                </a:cubicBezTo>
                <a:cubicBezTo>
                  <a:pt x="474" y="89"/>
                  <a:pt x="469" y="86"/>
                  <a:pt x="464" y="83"/>
                </a:cubicBezTo>
                <a:cubicBezTo>
                  <a:pt x="483" y="33"/>
                  <a:pt x="483" y="33"/>
                  <a:pt x="483" y="33"/>
                </a:cubicBezTo>
                <a:cubicBezTo>
                  <a:pt x="407" y="6"/>
                  <a:pt x="407" y="6"/>
                  <a:pt x="407" y="6"/>
                </a:cubicBezTo>
                <a:cubicBezTo>
                  <a:pt x="389" y="56"/>
                  <a:pt x="389" y="56"/>
                  <a:pt x="389" y="56"/>
                </a:cubicBezTo>
                <a:cubicBezTo>
                  <a:pt x="383" y="55"/>
                  <a:pt x="378" y="54"/>
                  <a:pt x="372" y="53"/>
                </a:cubicBezTo>
                <a:cubicBezTo>
                  <a:pt x="372" y="0"/>
                  <a:pt x="372" y="0"/>
                  <a:pt x="372" y="0"/>
                </a:cubicBezTo>
                <a:cubicBezTo>
                  <a:pt x="292" y="0"/>
                  <a:pt x="292" y="0"/>
                  <a:pt x="292" y="0"/>
                </a:cubicBezTo>
                <a:cubicBezTo>
                  <a:pt x="292" y="53"/>
                  <a:pt x="292" y="53"/>
                  <a:pt x="292" y="53"/>
                </a:cubicBezTo>
                <a:cubicBezTo>
                  <a:pt x="286" y="54"/>
                  <a:pt x="281" y="55"/>
                  <a:pt x="275" y="56"/>
                </a:cubicBezTo>
                <a:cubicBezTo>
                  <a:pt x="257" y="6"/>
                  <a:pt x="257" y="6"/>
                  <a:pt x="257" y="6"/>
                </a:cubicBezTo>
                <a:cubicBezTo>
                  <a:pt x="181" y="33"/>
                  <a:pt x="181" y="33"/>
                  <a:pt x="181" y="33"/>
                </a:cubicBezTo>
                <a:cubicBezTo>
                  <a:pt x="200" y="83"/>
                  <a:pt x="200" y="83"/>
                  <a:pt x="200" y="83"/>
                </a:cubicBezTo>
                <a:cubicBezTo>
                  <a:pt x="195" y="86"/>
                  <a:pt x="190" y="89"/>
                  <a:pt x="185" y="92"/>
                </a:cubicBezTo>
                <a:cubicBezTo>
                  <a:pt x="151" y="51"/>
                  <a:pt x="151" y="51"/>
                  <a:pt x="151" y="51"/>
                </a:cubicBezTo>
                <a:cubicBezTo>
                  <a:pt x="89" y="103"/>
                  <a:pt x="89" y="103"/>
                  <a:pt x="89" y="103"/>
                </a:cubicBezTo>
                <a:cubicBezTo>
                  <a:pt x="124" y="143"/>
                  <a:pt x="124" y="143"/>
                  <a:pt x="124" y="143"/>
                </a:cubicBezTo>
                <a:cubicBezTo>
                  <a:pt x="120" y="147"/>
                  <a:pt x="116" y="152"/>
                  <a:pt x="113" y="156"/>
                </a:cubicBezTo>
                <a:cubicBezTo>
                  <a:pt x="67" y="129"/>
                  <a:pt x="67" y="129"/>
                  <a:pt x="67" y="129"/>
                </a:cubicBezTo>
                <a:cubicBezTo>
                  <a:pt x="26" y="199"/>
                  <a:pt x="26" y="199"/>
                  <a:pt x="26" y="199"/>
                </a:cubicBezTo>
                <a:cubicBezTo>
                  <a:pt x="73" y="226"/>
                  <a:pt x="73" y="226"/>
                  <a:pt x="73" y="226"/>
                </a:cubicBezTo>
                <a:cubicBezTo>
                  <a:pt x="70" y="231"/>
                  <a:pt x="69" y="236"/>
                  <a:pt x="67" y="242"/>
                </a:cubicBezTo>
                <a:cubicBezTo>
                  <a:pt x="14" y="232"/>
                  <a:pt x="14" y="232"/>
                  <a:pt x="14" y="232"/>
                </a:cubicBezTo>
                <a:cubicBezTo>
                  <a:pt x="0" y="312"/>
                  <a:pt x="0" y="312"/>
                  <a:pt x="0" y="312"/>
                </a:cubicBezTo>
                <a:cubicBezTo>
                  <a:pt x="53" y="321"/>
                  <a:pt x="53" y="321"/>
                  <a:pt x="53" y="321"/>
                </a:cubicBezTo>
                <a:cubicBezTo>
                  <a:pt x="53" y="324"/>
                  <a:pt x="53" y="326"/>
                  <a:pt x="53" y="329"/>
                </a:cubicBezTo>
                <a:cubicBezTo>
                  <a:pt x="53" y="332"/>
                  <a:pt x="53" y="335"/>
                  <a:pt x="53" y="337"/>
                </a:cubicBezTo>
                <a:cubicBezTo>
                  <a:pt x="0" y="347"/>
                  <a:pt x="0" y="347"/>
                  <a:pt x="0" y="347"/>
                </a:cubicBezTo>
                <a:cubicBezTo>
                  <a:pt x="14" y="426"/>
                  <a:pt x="14" y="426"/>
                  <a:pt x="14" y="426"/>
                </a:cubicBezTo>
                <a:cubicBezTo>
                  <a:pt x="67" y="417"/>
                  <a:pt x="67" y="417"/>
                  <a:pt x="67" y="417"/>
                </a:cubicBezTo>
                <a:cubicBezTo>
                  <a:pt x="69" y="422"/>
                  <a:pt x="70" y="427"/>
                  <a:pt x="73" y="432"/>
                </a:cubicBezTo>
                <a:cubicBezTo>
                  <a:pt x="26" y="459"/>
                  <a:pt x="26" y="459"/>
                  <a:pt x="26" y="459"/>
                </a:cubicBezTo>
                <a:cubicBezTo>
                  <a:pt x="67" y="529"/>
                  <a:pt x="67" y="529"/>
                  <a:pt x="67" y="529"/>
                </a:cubicBezTo>
                <a:cubicBezTo>
                  <a:pt x="113" y="502"/>
                  <a:pt x="113" y="502"/>
                  <a:pt x="113" y="502"/>
                </a:cubicBezTo>
                <a:cubicBezTo>
                  <a:pt x="116" y="507"/>
                  <a:pt x="120" y="511"/>
                  <a:pt x="124" y="515"/>
                </a:cubicBezTo>
                <a:cubicBezTo>
                  <a:pt x="89" y="556"/>
                  <a:pt x="89" y="556"/>
                  <a:pt x="89" y="556"/>
                </a:cubicBezTo>
                <a:cubicBezTo>
                  <a:pt x="151" y="608"/>
                  <a:pt x="151" y="608"/>
                  <a:pt x="151" y="608"/>
                </a:cubicBezTo>
                <a:cubicBezTo>
                  <a:pt x="185" y="567"/>
                  <a:pt x="185" y="567"/>
                  <a:pt x="185" y="567"/>
                </a:cubicBezTo>
                <a:cubicBezTo>
                  <a:pt x="190" y="570"/>
                  <a:pt x="195" y="572"/>
                  <a:pt x="200" y="575"/>
                </a:cubicBezTo>
                <a:cubicBezTo>
                  <a:pt x="181" y="625"/>
                  <a:pt x="181" y="625"/>
                  <a:pt x="181" y="625"/>
                </a:cubicBezTo>
                <a:cubicBezTo>
                  <a:pt x="257" y="653"/>
                  <a:pt x="257" y="653"/>
                  <a:pt x="257" y="653"/>
                </a:cubicBezTo>
                <a:cubicBezTo>
                  <a:pt x="275" y="603"/>
                  <a:pt x="275" y="603"/>
                  <a:pt x="275" y="603"/>
                </a:cubicBezTo>
                <a:cubicBezTo>
                  <a:pt x="281" y="604"/>
                  <a:pt x="286" y="605"/>
                  <a:pt x="292" y="606"/>
                </a:cubicBezTo>
                <a:cubicBezTo>
                  <a:pt x="292" y="659"/>
                  <a:pt x="292" y="659"/>
                  <a:pt x="292" y="659"/>
                </a:cubicBezTo>
                <a:cubicBezTo>
                  <a:pt x="372" y="659"/>
                  <a:pt x="372" y="659"/>
                  <a:pt x="372" y="659"/>
                </a:cubicBezTo>
                <a:cubicBezTo>
                  <a:pt x="372" y="606"/>
                  <a:pt x="372" y="606"/>
                  <a:pt x="372" y="606"/>
                </a:cubicBezTo>
                <a:cubicBezTo>
                  <a:pt x="378" y="605"/>
                  <a:pt x="383" y="604"/>
                  <a:pt x="389" y="603"/>
                </a:cubicBezTo>
                <a:cubicBezTo>
                  <a:pt x="407" y="653"/>
                  <a:pt x="407" y="653"/>
                  <a:pt x="407" y="653"/>
                </a:cubicBezTo>
                <a:cubicBezTo>
                  <a:pt x="483" y="625"/>
                  <a:pt x="483" y="625"/>
                  <a:pt x="483" y="625"/>
                </a:cubicBezTo>
                <a:cubicBezTo>
                  <a:pt x="464" y="575"/>
                  <a:pt x="464" y="575"/>
                  <a:pt x="464" y="575"/>
                </a:cubicBezTo>
                <a:cubicBezTo>
                  <a:pt x="469" y="572"/>
                  <a:pt x="474" y="570"/>
                  <a:pt x="479" y="567"/>
                </a:cubicBezTo>
                <a:cubicBezTo>
                  <a:pt x="513" y="608"/>
                  <a:pt x="513" y="608"/>
                  <a:pt x="513" y="608"/>
                </a:cubicBezTo>
                <a:cubicBezTo>
                  <a:pt x="575" y="556"/>
                  <a:pt x="575" y="556"/>
                  <a:pt x="575" y="556"/>
                </a:cubicBezTo>
                <a:cubicBezTo>
                  <a:pt x="540" y="515"/>
                  <a:pt x="540" y="515"/>
                  <a:pt x="540" y="515"/>
                </a:cubicBezTo>
                <a:cubicBezTo>
                  <a:pt x="544" y="511"/>
                  <a:pt x="548" y="507"/>
                  <a:pt x="551" y="502"/>
                </a:cubicBezTo>
                <a:cubicBezTo>
                  <a:pt x="597" y="529"/>
                  <a:pt x="597" y="529"/>
                  <a:pt x="597" y="529"/>
                </a:cubicBezTo>
                <a:cubicBezTo>
                  <a:pt x="638" y="459"/>
                  <a:pt x="638" y="459"/>
                  <a:pt x="638" y="459"/>
                </a:cubicBezTo>
                <a:cubicBezTo>
                  <a:pt x="592" y="432"/>
                  <a:pt x="592" y="432"/>
                  <a:pt x="592" y="432"/>
                </a:cubicBezTo>
                <a:cubicBezTo>
                  <a:pt x="594" y="427"/>
                  <a:pt x="595" y="422"/>
                  <a:pt x="597" y="417"/>
                </a:cubicBezTo>
                <a:cubicBezTo>
                  <a:pt x="650" y="426"/>
                  <a:pt x="650" y="426"/>
                  <a:pt x="650" y="426"/>
                </a:cubicBezTo>
                <a:cubicBezTo>
                  <a:pt x="664" y="347"/>
                  <a:pt x="664" y="347"/>
                  <a:pt x="664" y="347"/>
                </a:cubicBezTo>
                <a:cubicBezTo>
                  <a:pt x="611" y="337"/>
                  <a:pt x="611" y="337"/>
                  <a:pt x="611" y="337"/>
                </a:cubicBezTo>
                <a:cubicBezTo>
                  <a:pt x="611" y="335"/>
                  <a:pt x="611" y="332"/>
                  <a:pt x="611" y="329"/>
                </a:cubicBezTo>
                <a:close/>
                <a:moveTo>
                  <a:pt x="353" y="83"/>
                </a:moveTo>
                <a:cubicBezTo>
                  <a:pt x="428" y="89"/>
                  <a:pt x="494" y="129"/>
                  <a:pt x="535" y="188"/>
                </a:cubicBezTo>
                <a:cubicBezTo>
                  <a:pt x="511" y="201"/>
                  <a:pt x="511" y="201"/>
                  <a:pt x="511" y="201"/>
                </a:cubicBezTo>
                <a:cubicBezTo>
                  <a:pt x="475" y="151"/>
                  <a:pt x="418" y="116"/>
                  <a:pt x="353" y="110"/>
                </a:cubicBezTo>
                <a:lnTo>
                  <a:pt x="353" y="83"/>
                </a:lnTo>
                <a:close/>
                <a:moveTo>
                  <a:pt x="439" y="232"/>
                </a:moveTo>
                <a:cubicBezTo>
                  <a:pt x="461" y="256"/>
                  <a:pt x="475" y="287"/>
                  <a:pt x="476" y="322"/>
                </a:cubicBezTo>
                <a:cubicBezTo>
                  <a:pt x="350" y="322"/>
                  <a:pt x="350" y="322"/>
                  <a:pt x="350" y="322"/>
                </a:cubicBezTo>
                <a:lnTo>
                  <a:pt x="439" y="232"/>
                </a:lnTo>
                <a:close/>
                <a:moveTo>
                  <a:pt x="340" y="311"/>
                </a:moveTo>
                <a:cubicBezTo>
                  <a:pt x="340" y="185"/>
                  <a:pt x="340" y="185"/>
                  <a:pt x="340" y="185"/>
                </a:cubicBezTo>
                <a:cubicBezTo>
                  <a:pt x="374" y="187"/>
                  <a:pt x="405" y="200"/>
                  <a:pt x="429" y="222"/>
                </a:cubicBezTo>
                <a:lnTo>
                  <a:pt x="340" y="311"/>
                </a:lnTo>
                <a:close/>
                <a:moveTo>
                  <a:pt x="225" y="232"/>
                </a:moveTo>
                <a:cubicBezTo>
                  <a:pt x="314" y="322"/>
                  <a:pt x="314" y="322"/>
                  <a:pt x="314" y="322"/>
                </a:cubicBezTo>
                <a:cubicBezTo>
                  <a:pt x="188" y="322"/>
                  <a:pt x="188" y="322"/>
                  <a:pt x="188" y="322"/>
                </a:cubicBezTo>
                <a:cubicBezTo>
                  <a:pt x="190" y="287"/>
                  <a:pt x="203" y="256"/>
                  <a:pt x="225" y="232"/>
                </a:cubicBezTo>
                <a:close/>
                <a:moveTo>
                  <a:pt x="235" y="222"/>
                </a:moveTo>
                <a:cubicBezTo>
                  <a:pt x="259" y="200"/>
                  <a:pt x="290" y="187"/>
                  <a:pt x="325" y="185"/>
                </a:cubicBezTo>
                <a:cubicBezTo>
                  <a:pt x="325" y="311"/>
                  <a:pt x="325" y="311"/>
                  <a:pt x="325" y="311"/>
                </a:cubicBezTo>
                <a:lnTo>
                  <a:pt x="235" y="222"/>
                </a:lnTo>
                <a:close/>
                <a:moveTo>
                  <a:pt x="314" y="337"/>
                </a:moveTo>
                <a:cubicBezTo>
                  <a:pt x="225" y="426"/>
                  <a:pt x="225" y="426"/>
                  <a:pt x="225" y="426"/>
                </a:cubicBezTo>
                <a:cubicBezTo>
                  <a:pt x="203" y="402"/>
                  <a:pt x="189" y="371"/>
                  <a:pt x="188" y="337"/>
                </a:cubicBezTo>
                <a:lnTo>
                  <a:pt x="314" y="337"/>
                </a:lnTo>
                <a:close/>
                <a:moveTo>
                  <a:pt x="325" y="347"/>
                </a:moveTo>
                <a:cubicBezTo>
                  <a:pt x="325" y="473"/>
                  <a:pt x="325" y="473"/>
                  <a:pt x="325" y="473"/>
                </a:cubicBezTo>
                <a:cubicBezTo>
                  <a:pt x="290" y="472"/>
                  <a:pt x="259" y="458"/>
                  <a:pt x="235" y="436"/>
                </a:cubicBezTo>
                <a:lnTo>
                  <a:pt x="325" y="347"/>
                </a:lnTo>
                <a:close/>
                <a:moveTo>
                  <a:pt x="340" y="347"/>
                </a:moveTo>
                <a:cubicBezTo>
                  <a:pt x="429" y="436"/>
                  <a:pt x="429" y="436"/>
                  <a:pt x="429" y="436"/>
                </a:cubicBezTo>
                <a:cubicBezTo>
                  <a:pt x="405" y="458"/>
                  <a:pt x="374" y="472"/>
                  <a:pt x="340" y="473"/>
                </a:cubicBezTo>
                <a:lnTo>
                  <a:pt x="340" y="347"/>
                </a:lnTo>
                <a:close/>
                <a:moveTo>
                  <a:pt x="439" y="426"/>
                </a:moveTo>
                <a:cubicBezTo>
                  <a:pt x="350" y="337"/>
                  <a:pt x="350" y="337"/>
                  <a:pt x="350" y="337"/>
                </a:cubicBezTo>
                <a:cubicBezTo>
                  <a:pt x="476" y="337"/>
                  <a:pt x="476" y="337"/>
                  <a:pt x="476" y="337"/>
                </a:cubicBezTo>
                <a:cubicBezTo>
                  <a:pt x="475" y="371"/>
                  <a:pt x="461" y="402"/>
                  <a:pt x="439" y="426"/>
                </a:cubicBezTo>
                <a:close/>
                <a:moveTo>
                  <a:pt x="311" y="83"/>
                </a:moveTo>
                <a:cubicBezTo>
                  <a:pt x="311" y="110"/>
                  <a:pt x="311" y="110"/>
                  <a:pt x="311" y="110"/>
                </a:cubicBezTo>
                <a:cubicBezTo>
                  <a:pt x="246" y="116"/>
                  <a:pt x="189" y="151"/>
                  <a:pt x="153" y="201"/>
                </a:cubicBezTo>
                <a:cubicBezTo>
                  <a:pt x="129" y="188"/>
                  <a:pt x="129" y="188"/>
                  <a:pt x="129" y="188"/>
                </a:cubicBezTo>
                <a:cubicBezTo>
                  <a:pt x="170" y="129"/>
                  <a:pt x="236" y="89"/>
                  <a:pt x="311" y="83"/>
                </a:cubicBezTo>
                <a:close/>
                <a:moveTo>
                  <a:pt x="108" y="434"/>
                </a:moveTo>
                <a:cubicBezTo>
                  <a:pt x="93" y="402"/>
                  <a:pt x="85" y="367"/>
                  <a:pt x="85" y="329"/>
                </a:cubicBezTo>
                <a:cubicBezTo>
                  <a:pt x="85" y="292"/>
                  <a:pt x="93" y="256"/>
                  <a:pt x="108" y="224"/>
                </a:cubicBezTo>
                <a:cubicBezTo>
                  <a:pt x="132" y="238"/>
                  <a:pt x="132" y="238"/>
                  <a:pt x="132" y="238"/>
                </a:cubicBezTo>
                <a:cubicBezTo>
                  <a:pt x="119" y="266"/>
                  <a:pt x="112" y="297"/>
                  <a:pt x="112" y="329"/>
                </a:cubicBezTo>
                <a:cubicBezTo>
                  <a:pt x="112" y="362"/>
                  <a:pt x="119" y="393"/>
                  <a:pt x="132" y="420"/>
                </a:cubicBezTo>
                <a:lnTo>
                  <a:pt x="108" y="434"/>
                </a:lnTo>
                <a:close/>
                <a:moveTo>
                  <a:pt x="311" y="575"/>
                </a:moveTo>
                <a:cubicBezTo>
                  <a:pt x="236" y="569"/>
                  <a:pt x="170" y="529"/>
                  <a:pt x="129" y="471"/>
                </a:cubicBezTo>
                <a:cubicBezTo>
                  <a:pt x="153" y="457"/>
                  <a:pt x="153" y="457"/>
                  <a:pt x="153" y="457"/>
                </a:cubicBezTo>
                <a:cubicBezTo>
                  <a:pt x="189" y="507"/>
                  <a:pt x="246" y="542"/>
                  <a:pt x="311" y="548"/>
                </a:cubicBezTo>
                <a:lnTo>
                  <a:pt x="311" y="575"/>
                </a:lnTo>
                <a:close/>
                <a:moveTo>
                  <a:pt x="353" y="575"/>
                </a:moveTo>
                <a:cubicBezTo>
                  <a:pt x="353" y="548"/>
                  <a:pt x="353" y="548"/>
                  <a:pt x="353" y="548"/>
                </a:cubicBezTo>
                <a:cubicBezTo>
                  <a:pt x="418" y="542"/>
                  <a:pt x="475" y="507"/>
                  <a:pt x="511" y="457"/>
                </a:cubicBezTo>
                <a:cubicBezTo>
                  <a:pt x="535" y="471"/>
                  <a:pt x="535" y="471"/>
                  <a:pt x="535" y="471"/>
                </a:cubicBezTo>
                <a:cubicBezTo>
                  <a:pt x="494" y="529"/>
                  <a:pt x="428" y="569"/>
                  <a:pt x="353" y="575"/>
                </a:cubicBezTo>
                <a:close/>
                <a:moveTo>
                  <a:pt x="556" y="434"/>
                </a:moveTo>
                <a:cubicBezTo>
                  <a:pt x="532" y="420"/>
                  <a:pt x="532" y="420"/>
                  <a:pt x="532" y="420"/>
                </a:cubicBezTo>
                <a:cubicBezTo>
                  <a:pt x="545" y="393"/>
                  <a:pt x="552" y="362"/>
                  <a:pt x="552" y="329"/>
                </a:cubicBezTo>
                <a:cubicBezTo>
                  <a:pt x="552" y="297"/>
                  <a:pt x="545" y="266"/>
                  <a:pt x="532" y="238"/>
                </a:cubicBezTo>
                <a:cubicBezTo>
                  <a:pt x="556" y="224"/>
                  <a:pt x="556" y="224"/>
                  <a:pt x="556" y="224"/>
                </a:cubicBezTo>
                <a:cubicBezTo>
                  <a:pt x="571" y="256"/>
                  <a:pt x="579" y="292"/>
                  <a:pt x="579" y="329"/>
                </a:cubicBezTo>
                <a:cubicBezTo>
                  <a:pt x="579" y="367"/>
                  <a:pt x="571" y="402"/>
                  <a:pt x="556" y="434"/>
                </a:cubicBez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4" tIns="34282" rIns="68564" bIns="34282"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solidFill>
                <a:schemeClr val="bg1">
                  <a:lumMod val="50000"/>
                </a:schemeClr>
              </a:solidFill>
            </a:endParaRPr>
          </a:p>
        </p:txBody>
      </p:sp>
      <p:sp>
        <p:nvSpPr>
          <p:cNvPr id="24" name="文本框 38"/>
          <p:cNvSpPr txBox="1"/>
          <p:nvPr/>
        </p:nvSpPr>
        <p:spPr>
          <a:xfrm>
            <a:off x="1639544" y="3619268"/>
            <a:ext cx="261080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effectLst>
                  <a:outerShdw blurRad="38100" dist="38100" dir="2700000" algn="tl">
                    <a:srgbClr val="000000">
                      <a:alpha val="43137"/>
                    </a:srgbClr>
                  </a:outerShdw>
                </a:effectLst>
                <a:latin typeface="微软雅黑" panose="020B0503020204020204" charset="-122"/>
                <a:ea typeface="微软雅黑" panose="020B0503020204020204" charset="-122"/>
              </a:rPr>
              <a:t>软件设计</a:t>
            </a:r>
            <a:endParaRPr lang="zh-CN" altLang="en-US" sz="28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5" name="文本框 6"/>
          <p:cNvSpPr txBox="1"/>
          <p:nvPr/>
        </p:nvSpPr>
        <p:spPr>
          <a:xfrm>
            <a:off x="5516243" y="3328457"/>
            <a:ext cx="2236033"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sz="2000" b="1" dirty="0">
                <a:latin typeface="宋体" panose="02010600030101010101" pitchFamily="2" charset="-122"/>
                <a:ea typeface="宋体" panose="02010600030101010101" pitchFamily="2" charset="-122"/>
                <a:cs typeface="+mn-ea"/>
                <a:sym typeface="+mn-lt"/>
              </a:rPr>
              <a:t>设计类图</a:t>
            </a:r>
            <a:endParaRPr lang="en-US" altLang="zh-CN" sz="2000" b="1" dirty="0">
              <a:latin typeface="宋体" panose="02010600030101010101" pitchFamily="2" charset="-122"/>
              <a:ea typeface="宋体" panose="02010600030101010101" pitchFamily="2" charset="-122"/>
              <a:cs typeface="+mn-ea"/>
              <a:sym typeface="+mn-lt"/>
            </a:endParaRPr>
          </a:p>
        </p:txBody>
      </p:sp>
      <p:sp>
        <p:nvSpPr>
          <p:cNvPr id="26" name="矩形 25"/>
          <p:cNvSpPr/>
          <p:nvPr/>
        </p:nvSpPr>
        <p:spPr>
          <a:xfrm>
            <a:off x="4918440" y="4208629"/>
            <a:ext cx="2623098" cy="1329069"/>
          </a:xfrm>
          <a:prstGeom prst="rect">
            <a:avLst/>
          </a:prstGeom>
          <a:noFill/>
        </p:spPr>
        <p:txBody>
          <a:bodyPr wrap="square" lIns="90000" tIns="0" rIns="90000" bIns="0" rtlCol="0">
            <a:noAutofit/>
          </a:bodyPr>
          <a:lstStyle/>
          <a:p>
            <a:pPr>
              <a:lnSpc>
                <a:spcPct val="150000"/>
              </a:lnSpc>
            </a:pPr>
            <a:r>
              <a:rPr lang="zh-CN" altLang="en-US" sz="1400" dirty="0">
                <a:latin typeface="微软雅黑" panose="020B0503020204020204" charset="-122"/>
                <a:ea typeface="微软雅黑" panose="020B0503020204020204" charset="-122"/>
              </a:rPr>
              <a:t>分层次展示网页的体系结构</a:t>
            </a:r>
            <a:endParaRPr lang="zh-CN" altLang="en-US" sz="1400" dirty="0">
              <a:latin typeface="微软雅黑" panose="020B0503020204020204" charset="-122"/>
              <a:ea typeface="微软雅黑" panose="020B0503020204020204" charset="-122"/>
            </a:endParaRPr>
          </a:p>
        </p:txBody>
      </p:sp>
      <p:sp>
        <p:nvSpPr>
          <p:cNvPr id="29" name="文本框 6"/>
          <p:cNvSpPr txBox="1"/>
          <p:nvPr/>
        </p:nvSpPr>
        <p:spPr>
          <a:xfrm>
            <a:off x="5049508" y="1346946"/>
            <a:ext cx="2236033"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sz="2000" b="1" dirty="0">
                <a:latin typeface="宋体" panose="02010600030101010101" pitchFamily="2" charset="-122"/>
                <a:ea typeface="宋体" panose="02010600030101010101" pitchFamily="2" charset="-122"/>
                <a:cs typeface="+mn-ea"/>
                <a:sym typeface="+mn-lt"/>
              </a:rPr>
              <a:t>数据库</a:t>
            </a:r>
            <a:r>
              <a:rPr lang="en-US" altLang="zh-CN" sz="2000" b="1" dirty="0">
                <a:latin typeface="宋体" panose="02010600030101010101" pitchFamily="2" charset="-122"/>
                <a:ea typeface="宋体" panose="02010600030101010101" pitchFamily="2" charset="-122"/>
                <a:cs typeface="+mn-ea"/>
                <a:sym typeface="+mn-lt"/>
              </a:rPr>
              <a:t>ER</a:t>
            </a:r>
            <a:r>
              <a:rPr lang="zh-CN" altLang="en-US" sz="2000" b="1" dirty="0">
                <a:latin typeface="宋体" panose="02010600030101010101" pitchFamily="2" charset="-122"/>
                <a:ea typeface="宋体" panose="02010600030101010101" pitchFamily="2" charset="-122"/>
                <a:cs typeface="+mn-ea"/>
                <a:sym typeface="+mn-lt"/>
              </a:rPr>
              <a:t>图</a:t>
            </a:r>
            <a:endParaRPr lang="en-US" altLang="zh-CN" sz="2000" b="1" dirty="0">
              <a:latin typeface="宋体" panose="02010600030101010101" pitchFamily="2" charset="-122"/>
              <a:ea typeface="宋体" panose="02010600030101010101" pitchFamily="2" charset="-122"/>
              <a:cs typeface="+mn-ea"/>
              <a:sym typeface="+mn-lt"/>
            </a:endParaRPr>
          </a:p>
        </p:txBody>
      </p:sp>
      <p:sp>
        <p:nvSpPr>
          <p:cNvPr id="30" name="矩形 29"/>
          <p:cNvSpPr/>
          <p:nvPr/>
        </p:nvSpPr>
        <p:spPr>
          <a:xfrm>
            <a:off x="4924966" y="2052758"/>
            <a:ext cx="2623098" cy="1329069"/>
          </a:xfrm>
          <a:prstGeom prst="rect">
            <a:avLst/>
          </a:prstGeom>
          <a:noFill/>
        </p:spPr>
        <p:txBody>
          <a:bodyPr wrap="square" lIns="90000" tIns="0" rIns="90000" bIns="0" rtlCol="0">
            <a:noAutofit/>
          </a:bodyPr>
          <a:lstStyle/>
          <a:p>
            <a:pPr>
              <a:lnSpc>
                <a:spcPct val="150000"/>
              </a:lnSpc>
            </a:pPr>
            <a:r>
              <a:rPr lang="zh-CN" altLang="en-US" sz="1400" dirty="0">
                <a:latin typeface="微软雅黑" panose="020B0503020204020204" charset="-122"/>
                <a:ea typeface="微软雅黑" panose="020B0503020204020204" charset="-122"/>
              </a:rPr>
              <a:t>展示数据</a:t>
            </a:r>
            <a:r>
              <a:rPr lang="zh-CN" sz="1400" b="0" u="none">
                <a:solidFill>
                  <a:srgbClr val="333333"/>
                </a:solidFill>
                <a:latin typeface="微软雅黑" panose="020B0503020204020204" charset="-122"/>
                <a:ea typeface="微软雅黑" panose="020B0503020204020204" charset="-122"/>
              </a:rPr>
              <a:t>类型、属性和联系</a:t>
            </a:r>
            <a:endParaRPr lang="zh-CN" altLang="en-US" sz="1400" dirty="0">
              <a:latin typeface="微软雅黑" panose="020B0503020204020204" charset="-122"/>
              <a:ea typeface="微软雅黑" panose="020B0503020204020204" charset="-122"/>
            </a:endParaRPr>
          </a:p>
        </p:txBody>
      </p:sp>
      <p:sp>
        <p:nvSpPr>
          <p:cNvPr id="5" name="圆角矩形 372"/>
          <p:cNvSpPr/>
          <p:nvPr/>
        </p:nvSpPr>
        <p:spPr>
          <a:xfrm rot="10800000" flipV="1">
            <a:off x="8405321" y="1633560"/>
            <a:ext cx="272237" cy="276076"/>
          </a:xfrm>
          <a:prstGeom prst="roundRect">
            <a:avLst>
              <a:gd name="adj" fmla="val 5039"/>
            </a:avLst>
          </a:prstGeom>
          <a:solidFill>
            <a:schemeClr val="accent1">
              <a:lumMod val="50000"/>
            </a:schemeClr>
          </a:solidFill>
          <a:ln>
            <a:solidFill>
              <a:schemeClr val="accent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endParaRPr lang="zh-CN" altLang="en-US" sz="3600" dirty="0">
              <a:solidFill>
                <a:srgbClr val="4D809B"/>
              </a:solidFill>
              <a:latin typeface="微软雅黑" panose="020B0503020204020204" charset="-122"/>
              <a:ea typeface="微软雅黑" panose="020B0503020204020204" charset="-122"/>
            </a:endParaRPr>
          </a:p>
        </p:txBody>
      </p:sp>
      <p:cxnSp>
        <p:nvCxnSpPr>
          <p:cNvPr id="6" name="直接连接符 5"/>
          <p:cNvCxnSpPr/>
          <p:nvPr/>
        </p:nvCxnSpPr>
        <p:spPr>
          <a:xfrm>
            <a:off x="8918057" y="197058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993433" y="1350691"/>
            <a:ext cx="2236033"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sz="2000" b="1" dirty="0">
                <a:latin typeface="宋体" panose="02010600030101010101" pitchFamily="2" charset="-122"/>
                <a:ea typeface="宋体" panose="02010600030101010101" pitchFamily="2" charset="-122"/>
                <a:cs typeface="+mn-ea"/>
                <a:sym typeface="+mn-lt"/>
              </a:rPr>
              <a:t>用例图</a:t>
            </a:r>
            <a:endParaRPr lang="en-US" altLang="zh-CN" sz="2000" b="1" dirty="0">
              <a:latin typeface="宋体" panose="02010600030101010101" pitchFamily="2" charset="-122"/>
              <a:ea typeface="宋体" panose="02010600030101010101" pitchFamily="2" charset="-122"/>
              <a:cs typeface="+mn-ea"/>
              <a:sym typeface="+mn-lt"/>
            </a:endParaRPr>
          </a:p>
        </p:txBody>
      </p:sp>
      <p:sp>
        <p:nvSpPr>
          <p:cNvPr id="14" name="圆角矩形 372"/>
          <p:cNvSpPr/>
          <p:nvPr/>
        </p:nvSpPr>
        <p:spPr>
          <a:xfrm rot="10800000" flipV="1">
            <a:off x="8417776" y="3688509"/>
            <a:ext cx="272237" cy="276076"/>
          </a:xfrm>
          <a:prstGeom prst="roundRect">
            <a:avLst>
              <a:gd name="adj" fmla="val 5039"/>
            </a:avLst>
          </a:prstGeom>
          <a:solidFill>
            <a:schemeClr val="accent1">
              <a:lumMod val="50000"/>
            </a:schemeClr>
          </a:solidFill>
          <a:ln>
            <a:solidFill>
              <a:schemeClr val="accent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endParaRPr lang="zh-CN" altLang="en-US" sz="3600" dirty="0">
              <a:solidFill>
                <a:srgbClr val="4D809B"/>
              </a:solidFill>
              <a:latin typeface="微软雅黑" panose="020B0503020204020204" charset="-122"/>
              <a:ea typeface="微软雅黑" panose="020B0503020204020204" charset="-122"/>
            </a:endParaRPr>
          </a:p>
        </p:txBody>
      </p:sp>
      <p:cxnSp>
        <p:nvCxnSpPr>
          <p:cNvPr id="15" name="直接连接符 14"/>
          <p:cNvCxnSpPr/>
          <p:nvPr/>
        </p:nvCxnSpPr>
        <p:spPr>
          <a:xfrm>
            <a:off x="8930512" y="402553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文本框 6"/>
          <p:cNvSpPr txBox="1"/>
          <p:nvPr/>
        </p:nvSpPr>
        <p:spPr>
          <a:xfrm>
            <a:off x="9005888" y="3405640"/>
            <a:ext cx="2236033"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zh-CN" altLang="en-US" sz="2000" b="1" dirty="0">
                <a:latin typeface="宋体" panose="02010600030101010101" pitchFamily="2" charset="-122"/>
                <a:ea typeface="宋体" panose="02010600030101010101" pitchFamily="2" charset="-122"/>
                <a:cs typeface="+mn-ea"/>
                <a:sym typeface="+mn-lt"/>
              </a:rPr>
              <a:t>活动图</a:t>
            </a:r>
            <a:endParaRPr lang="en-US" altLang="zh-CN" sz="2000" b="1" dirty="0">
              <a:latin typeface="宋体" panose="02010600030101010101" pitchFamily="2" charset="-122"/>
              <a:ea typeface="宋体" panose="02010600030101010101" pitchFamily="2" charset="-122"/>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6896" y="584224"/>
            <a:ext cx="2787589" cy="50124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8"/>
          <p:cNvSpPr txBox="1"/>
          <p:nvPr/>
        </p:nvSpPr>
        <p:spPr>
          <a:xfrm>
            <a:off x="700843" y="597886"/>
            <a:ext cx="261080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dirty="0">
                <a:solidFill>
                  <a:srgbClr val="FFFFFF"/>
                </a:solidFill>
                <a:latin typeface="宋体" panose="02010600030101010101" pitchFamily="2" charset="-122"/>
                <a:ea typeface="宋体" panose="02010600030101010101" pitchFamily="2" charset="-122"/>
                <a:cs typeface="+mn-ea"/>
                <a:sym typeface="+mn-lt"/>
              </a:rPr>
              <a:t>数据库设计</a:t>
            </a:r>
            <a:endParaRPr lang="zh-CN" altLang="en-US" sz="2400" dirty="0">
              <a:solidFill>
                <a:srgbClr val="FFFFFF"/>
              </a:solidFill>
              <a:latin typeface="微软雅黑" panose="020B0503020204020204" charset="-122"/>
              <a:ea typeface="微软雅黑" panose="020B0503020204020204" charset="-122"/>
            </a:endParaRPr>
          </a:p>
        </p:txBody>
      </p:sp>
      <p:sp>
        <p:nvSpPr>
          <p:cNvPr id="5" name="矩形 4"/>
          <p:cNvSpPr/>
          <p:nvPr/>
        </p:nvSpPr>
        <p:spPr>
          <a:xfrm>
            <a:off x="941598" y="2493447"/>
            <a:ext cx="4426374" cy="368300"/>
          </a:xfrm>
          <a:prstGeom prst="rect">
            <a:avLst/>
          </a:prstGeom>
        </p:spPr>
        <p:txBody>
          <a:bodyPr wrap="square">
            <a:spAutoFit/>
          </a:bodyPr>
          <a:lstStyle/>
          <a:p>
            <a:pPr>
              <a:lnSpc>
                <a:spcPct val="150000"/>
              </a:lnSpc>
            </a:pPr>
            <a:endParaRPr lang="zh-CN" altLang="en-US" sz="1200" dirty="0">
              <a:latin typeface="微软雅黑" panose="020B0503020204020204" charset="-122"/>
              <a:ea typeface="微软雅黑" panose="020B0503020204020204" charset="-122"/>
            </a:endParaRPr>
          </a:p>
        </p:txBody>
      </p:sp>
      <p:pic>
        <p:nvPicPr>
          <p:cNvPr id="7" name="图片 6" descr="upload_452883519"/>
          <p:cNvPicPr>
            <a:picLocks noChangeAspect="1"/>
          </p:cNvPicPr>
          <p:nvPr/>
        </p:nvPicPr>
        <p:blipFill>
          <a:blip r:embed="rId1"/>
          <a:stretch>
            <a:fillRect/>
          </a:stretch>
        </p:blipFill>
        <p:spPr>
          <a:xfrm>
            <a:off x="5753857" y="940295"/>
            <a:ext cx="6102576" cy="3350190"/>
          </a:xfrm>
          <a:prstGeom prst="rect">
            <a:avLst/>
          </a:prstGeom>
        </p:spPr>
      </p:pic>
      <p:pic>
        <p:nvPicPr>
          <p:cNvPr id="8" name="图片 7" descr="upload_855711240"/>
          <p:cNvPicPr>
            <a:picLocks noChangeAspect="1"/>
          </p:cNvPicPr>
          <p:nvPr/>
        </p:nvPicPr>
        <p:blipFill>
          <a:blip r:embed="rId2"/>
          <a:stretch>
            <a:fillRect/>
          </a:stretch>
        </p:blipFill>
        <p:spPr>
          <a:xfrm>
            <a:off x="174359" y="2353851"/>
            <a:ext cx="5430047" cy="3076196"/>
          </a:xfrm>
          <a:prstGeom prst="rect">
            <a:avLst/>
          </a:prstGeom>
        </p:spPr>
      </p:pic>
      <p:sp>
        <p:nvSpPr>
          <p:cNvPr id="9" name="文本框 8"/>
          <p:cNvSpPr txBox="1"/>
          <p:nvPr userDrawn="1"/>
        </p:nvSpPr>
        <p:spPr>
          <a:xfrm>
            <a:off x="1530145" y="5762932"/>
            <a:ext cx="2236839" cy="368300"/>
          </a:xfrm>
          <a:prstGeom prst="rect">
            <a:avLst/>
          </a:prstGeom>
        </p:spPr>
        <p:txBody>
          <a:bodyPr wrap="square" rtlCol="0">
            <a:spAutoFit/>
          </a:bodyPr>
          <a:p>
            <a:pPr algn="ctr"/>
            <a:r>
              <a:rPr lang="en-US" altLang="zh-CN"/>
              <a:t>ER</a:t>
            </a:r>
            <a:r>
              <a:rPr lang="zh-CN" altLang="en-US"/>
              <a:t>图</a:t>
            </a:r>
            <a:endParaRPr lang="zh-CN" altLang="en-US"/>
          </a:p>
        </p:txBody>
      </p:sp>
      <p:sp>
        <p:nvSpPr>
          <p:cNvPr id="10" name="文本框 9"/>
          <p:cNvSpPr txBox="1"/>
          <p:nvPr userDrawn="1"/>
        </p:nvSpPr>
        <p:spPr>
          <a:xfrm>
            <a:off x="8142339" y="4632223"/>
            <a:ext cx="1474839" cy="368300"/>
          </a:xfrm>
          <a:prstGeom prst="rect">
            <a:avLst/>
          </a:prstGeom>
        </p:spPr>
        <p:txBody>
          <a:bodyPr wrap="square" rtlCol="0">
            <a:spAutoFit/>
          </a:bodyPr>
          <a:p>
            <a:r>
              <a:rPr lang="zh-CN" altLang="en-US"/>
              <a:t>数据表结构</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6896" y="584224"/>
            <a:ext cx="2787589" cy="50124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8"/>
          <p:cNvSpPr txBox="1"/>
          <p:nvPr/>
        </p:nvSpPr>
        <p:spPr>
          <a:xfrm>
            <a:off x="700843" y="597886"/>
            <a:ext cx="261080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dirty="0">
                <a:solidFill>
                  <a:srgbClr val="FFFFFF"/>
                </a:solidFill>
                <a:latin typeface="宋体" panose="02010600030101010101" pitchFamily="2" charset="-122"/>
                <a:ea typeface="宋体" panose="02010600030101010101" pitchFamily="2" charset="-122"/>
                <a:cs typeface="+mn-ea"/>
                <a:sym typeface="+mn-lt"/>
              </a:rPr>
              <a:t>活动图</a:t>
            </a:r>
            <a:endParaRPr lang="zh-CN" altLang="en-US" sz="2400" dirty="0">
              <a:solidFill>
                <a:srgbClr val="FFFFFF"/>
              </a:solidFill>
              <a:latin typeface="微软雅黑" panose="020B0503020204020204" charset="-122"/>
              <a:ea typeface="微软雅黑" panose="020B0503020204020204" charset="-122"/>
            </a:endParaRPr>
          </a:p>
        </p:txBody>
      </p:sp>
      <p:sp>
        <p:nvSpPr>
          <p:cNvPr id="5" name="矩形 4"/>
          <p:cNvSpPr/>
          <p:nvPr/>
        </p:nvSpPr>
        <p:spPr>
          <a:xfrm>
            <a:off x="941598" y="2493447"/>
            <a:ext cx="4426374" cy="368300"/>
          </a:xfrm>
          <a:prstGeom prst="rect">
            <a:avLst/>
          </a:prstGeom>
        </p:spPr>
        <p:txBody>
          <a:bodyPr wrap="square">
            <a:spAutoFit/>
          </a:bodyPr>
          <a:lstStyle/>
          <a:p>
            <a:pPr>
              <a:lnSpc>
                <a:spcPct val="150000"/>
              </a:lnSpc>
            </a:pPr>
            <a:endParaRPr lang="zh-CN" altLang="en-US" sz="1200" dirty="0">
              <a:latin typeface="微软雅黑" panose="020B0503020204020204" charset="-122"/>
              <a:ea typeface="微软雅黑" panose="020B0503020204020204" charset="-122"/>
            </a:endParaRPr>
          </a:p>
        </p:txBody>
      </p:sp>
      <p:pic>
        <p:nvPicPr>
          <p:cNvPr id="6" name="图片 5" descr="upload_117794445"/>
          <p:cNvPicPr>
            <a:picLocks noChangeAspect="1"/>
          </p:cNvPicPr>
          <p:nvPr/>
        </p:nvPicPr>
        <p:blipFill>
          <a:blip r:embed="rId1"/>
          <a:stretch>
            <a:fillRect/>
          </a:stretch>
        </p:blipFill>
        <p:spPr>
          <a:xfrm>
            <a:off x="604097" y="1450852"/>
            <a:ext cx="5068874" cy="4981695"/>
          </a:xfrm>
          <a:prstGeom prst="rect">
            <a:avLst/>
          </a:prstGeom>
        </p:spPr>
      </p:pic>
      <p:pic>
        <p:nvPicPr>
          <p:cNvPr id="9" name="图片 8" descr="upload_008505992"/>
          <p:cNvPicPr>
            <a:picLocks noChangeAspect="1"/>
          </p:cNvPicPr>
          <p:nvPr/>
        </p:nvPicPr>
        <p:blipFill>
          <a:blip r:embed="rId2"/>
          <a:stretch>
            <a:fillRect/>
          </a:stretch>
        </p:blipFill>
        <p:spPr>
          <a:xfrm>
            <a:off x="6245451" y="1450852"/>
            <a:ext cx="5479864" cy="49941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6896" y="584224"/>
            <a:ext cx="2787589" cy="50124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8"/>
          <p:cNvSpPr txBox="1"/>
          <p:nvPr/>
        </p:nvSpPr>
        <p:spPr>
          <a:xfrm>
            <a:off x="700843" y="597886"/>
            <a:ext cx="261080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dirty="0">
                <a:solidFill>
                  <a:schemeClr val="bg1"/>
                </a:solidFill>
                <a:latin typeface="宋体" panose="02010600030101010101" pitchFamily="2" charset="-122"/>
                <a:ea typeface="宋体" panose="02010600030101010101" pitchFamily="2" charset="-122"/>
              </a:rPr>
              <a:t>用例图</a:t>
            </a:r>
            <a:endParaRPr lang="zh-CN" altLang="en-US" sz="2400" dirty="0">
              <a:solidFill>
                <a:schemeClr val="bg1"/>
              </a:solidFill>
              <a:latin typeface="微软雅黑" panose="020B0503020204020204" charset="-122"/>
              <a:ea typeface="微软雅黑" panose="020B0503020204020204" charset="-122"/>
            </a:endParaRPr>
          </a:p>
        </p:txBody>
      </p:sp>
      <p:sp>
        <p:nvSpPr>
          <p:cNvPr id="5" name="矩形 4"/>
          <p:cNvSpPr/>
          <p:nvPr/>
        </p:nvSpPr>
        <p:spPr>
          <a:xfrm>
            <a:off x="941598" y="2493447"/>
            <a:ext cx="4426374" cy="368300"/>
          </a:xfrm>
          <a:prstGeom prst="rect">
            <a:avLst/>
          </a:prstGeom>
        </p:spPr>
        <p:txBody>
          <a:bodyPr wrap="square">
            <a:spAutoFit/>
          </a:bodyPr>
          <a:lstStyle/>
          <a:p>
            <a:pPr>
              <a:lnSpc>
                <a:spcPct val="150000"/>
              </a:lnSpc>
            </a:pPr>
            <a:endParaRPr lang="zh-CN" altLang="en-US" sz="1200" dirty="0">
              <a:latin typeface="微软雅黑" panose="020B0503020204020204" charset="-122"/>
              <a:ea typeface="微软雅黑" panose="020B0503020204020204" charset="-122"/>
            </a:endParaRPr>
          </a:p>
        </p:txBody>
      </p:sp>
      <p:pic>
        <p:nvPicPr>
          <p:cNvPr id="2" name="图片 1" descr="upload_408577298"/>
          <p:cNvPicPr>
            <a:picLocks noChangeAspect="1"/>
          </p:cNvPicPr>
          <p:nvPr/>
        </p:nvPicPr>
        <p:blipFill>
          <a:blip r:embed="rId1"/>
          <a:stretch>
            <a:fillRect/>
          </a:stretch>
        </p:blipFill>
        <p:spPr>
          <a:xfrm>
            <a:off x="4483525" y="230403"/>
            <a:ext cx="6438840" cy="62271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6896" y="584224"/>
            <a:ext cx="2787589" cy="50124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8"/>
          <p:cNvSpPr txBox="1"/>
          <p:nvPr/>
        </p:nvSpPr>
        <p:spPr>
          <a:xfrm>
            <a:off x="700843" y="597886"/>
            <a:ext cx="261080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dirty="0">
                <a:solidFill>
                  <a:srgbClr val="FFFFFF"/>
                </a:solidFill>
                <a:latin typeface="微软雅黑" panose="020B0503020204020204" charset="-122"/>
                <a:ea typeface="微软雅黑" panose="020B0503020204020204" charset="-122"/>
              </a:rPr>
              <a:t>设计类图</a:t>
            </a:r>
            <a:endParaRPr lang="zh-CN" altLang="en-US" sz="2400" dirty="0">
              <a:solidFill>
                <a:srgbClr val="FFFFFF"/>
              </a:solidFill>
              <a:latin typeface="微软雅黑" panose="020B0503020204020204" charset="-122"/>
              <a:ea typeface="微软雅黑" panose="020B0503020204020204" charset="-122"/>
            </a:endParaRPr>
          </a:p>
        </p:txBody>
      </p:sp>
      <p:sp>
        <p:nvSpPr>
          <p:cNvPr id="5" name="矩形 4"/>
          <p:cNvSpPr/>
          <p:nvPr/>
        </p:nvSpPr>
        <p:spPr>
          <a:xfrm>
            <a:off x="941598" y="2493447"/>
            <a:ext cx="4426374" cy="368300"/>
          </a:xfrm>
          <a:prstGeom prst="rect">
            <a:avLst/>
          </a:prstGeom>
        </p:spPr>
        <p:txBody>
          <a:bodyPr wrap="square">
            <a:spAutoFit/>
          </a:bodyPr>
          <a:lstStyle/>
          <a:p>
            <a:pPr>
              <a:lnSpc>
                <a:spcPct val="150000"/>
              </a:lnSpc>
            </a:pPr>
            <a:endParaRPr lang="zh-CN" altLang="en-US" sz="1200" dirty="0">
              <a:latin typeface="微软雅黑" panose="020B0503020204020204" charset="-122"/>
              <a:ea typeface="微软雅黑" panose="020B0503020204020204" charset="-122"/>
            </a:endParaRPr>
          </a:p>
        </p:txBody>
      </p:sp>
      <p:pic>
        <p:nvPicPr>
          <p:cNvPr id="2" name="图片 1" descr="upload_932797328"/>
          <p:cNvPicPr>
            <a:picLocks noChangeAspect="1"/>
          </p:cNvPicPr>
          <p:nvPr/>
        </p:nvPicPr>
        <p:blipFill>
          <a:blip r:embed="rId1"/>
          <a:stretch>
            <a:fillRect/>
          </a:stretch>
        </p:blipFill>
        <p:spPr>
          <a:xfrm>
            <a:off x="952815" y="1504820"/>
            <a:ext cx="9801484" cy="4545796"/>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Words>
  <Application>WPS 演示</Application>
  <PresentationFormat>宽屏</PresentationFormat>
  <Paragraphs>107</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微软雅黑</vt:lpstr>
      <vt:lpstr>Calibri</vt:lpstr>
      <vt:lpstr>微软雅黑 Light</vt:lpstr>
      <vt:lpstr>Malgun Gothic Semilight</vt:lpstr>
      <vt:lpstr>Impact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刘丹</dc:creator>
  <cp:lastModifiedBy>™旧時°旧夢℡</cp:lastModifiedBy>
  <cp:revision>1</cp:revision>
  <dcterms:created xsi:type="dcterms:W3CDTF">2021-06-18T06:23:20Z</dcterms:created>
  <dcterms:modified xsi:type="dcterms:W3CDTF">2021-06-18T06:23:20Z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880321BD1DF54C99A1F12104E326A7FD</vt:lpwstr>
  </property>
</Properties>
</file>