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344" r:id="rId4"/>
    <p:sldId id="259" r:id="rId5"/>
    <p:sldId id="260" r:id="rId6"/>
    <p:sldId id="328" r:id="rId7"/>
    <p:sldId id="261" r:id="rId8"/>
    <p:sldId id="333" r:id="rId9"/>
    <p:sldId id="346" r:id="rId10"/>
    <p:sldId id="347" r:id="rId11"/>
    <p:sldId id="348" r:id="rId12"/>
    <p:sldId id="262" r:id="rId13"/>
    <p:sldId id="335" r:id="rId14"/>
    <p:sldId id="264"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000" name="啊啊啊_VRzieiMn" initials="authorId_578230244"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1889F"/>
    <a:srgbClr val="BDD4DD"/>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p:scale>
          <a:sx n="75" d="100"/>
          <a:sy n="75" d="100"/>
        </p:scale>
        <p:origin x="978" y="84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874FEBB-006D-4CD9-88AF-EF76065EAFF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55BE78-458B-46AC-BC60-DEABC6E797B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874FEBB-006D-4CD9-88AF-EF76065EAFF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55BE78-458B-46AC-BC60-DEABC6E797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874FEBB-006D-4CD9-88AF-EF76065EAFF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55BE78-458B-46AC-BC60-DEABC6E797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sp>
        <p:nvSpPr>
          <p:cNvPr id="7" name="日期占位符 6"/>
          <p:cNvSpPr>
            <a:spLocks noGrp="1"/>
          </p:cNvSpPr>
          <p:nvPr>
            <p:ph type="dt" sz="half" idx="10"/>
          </p:nvPr>
        </p:nvSpPr>
        <p:spPr/>
        <p:txBody>
          <a:bodyPr/>
          <a:lstStyle/>
          <a:p>
            <a:fld id="{A27DE56F-97BC-45AD-919B-E3BF4153A6C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7E032E2-F31A-44CF-9F48-F4EC86D75B67}" type="slidenum">
              <a:rPr lang="zh-CN" altLang="en-US" smtClean="0"/>
            </a:fld>
            <a:endParaRPr lang="zh-CN" altLang="en-US"/>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171700"/>
            <a:ext cx="12192000" cy="4686300"/>
          </a:xfrm>
          <a:prstGeom prst="rect">
            <a:avLst/>
          </a:prstGeom>
          <a:solidFill>
            <a:srgbClr val="72A5FD"/>
          </a:solidFill>
        </p:spPr>
      </p:pic>
      <p:sp>
        <p:nvSpPr>
          <p:cNvPr id="11" name="矩形 10"/>
          <p:cNvSpPr/>
          <p:nvPr userDrawn="1"/>
        </p:nvSpPr>
        <p:spPr>
          <a:xfrm>
            <a:off x="0" y="-1"/>
            <a:ext cx="12192000" cy="4343401"/>
          </a:xfrm>
          <a:prstGeom prst="rect">
            <a:avLst/>
          </a:prstGeom>
          <a:gradFill>
            <a:gsLst>
              <a:gs pos="72548">
                <a:srgbClr val="6D99E0">
                  <a:alpha val="80000"/>
                </a:srgbClr>
              </a:gs>
              <a:gs pos="0">
                <a:srgbClr val="396EBD"/>
              </a:gs>
              <a:gs pos="97345">
                <a:srgbClr val="72A5FD">
                  <a:alpha val="0"/>
                </a:srgbClr>
              </a:gs>
              <a:gs pos="60000">
                <a:srgbClr val="6A93D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874FEBB-006D-4CD9-88AF-EF76065EAFF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55BE78-458B-46AC-BC60-DEABC6E797B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874FEBB-006D-4CD9-88AF-EF76065EAFF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55BE78-458B-46AC-BC60-DEABC6E797B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874FEBB-006D-4CD9-88AF-EF76065EAFF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55BE78-458B-46AC-BC60-DEABC6E797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874FEBB-006D-4CD9-88AF-EF76065EAFF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55BE78-458B-46AC-BC60-DEABC6E797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874FEBB-006D-4CD9-88AF-EF76065EAF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55BE78-458B-46AC-BC60-DEABC6E797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874FEBB-006D-4CD9-88AF-EF76065EAFF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55BE78-458B-46AC-BC60-DEABC6E797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874FEBB-006D-4CD9-88AF-EF76065EAFF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55BE78-458B-46AC-BC60-DEABC6E797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874FEBB-006D-4CD9-88AF-EF76065EAFF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55BE78-458B-46AC-BC60-DEABC6E797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4FEBB-006D-4CD9-88AF-EF76065EAFF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55BE78-458B-46AC-BC60-DEABC6E797B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4.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任意多边形: 形状 23"/>
          <p:cNvSpPr/>
          <p:nvPr/>
        </p:nvSpPr>
        <p:spPr>
          <a:xfrm>
            <a:off x="-137583" y="74083"/>
            <a:ext cx="12192000" cy="6858000"/>
          </a:xfrm>
          <a:custGeom>
            <a:avLst/>
            <a:gdLst>
              <a:gd name="connsiteX0" fmla="*/ 1236000 w 12192000"/>
              <a:gd name="connsiteY0" fmla="*/ 1426598 h 6858000"/>
              <a:gd name="connsiteX1" fmla="*/ 1236000 w 12192000"/>
              <a:gd name="connsiteY1" fmla="*/ 5426998 h 6858000"/>
              <a:gd name="connsiteX2" fmla="*/ 10933588 w 12192000"/>
              <a:gd name="connsiteY2" fmla="*/ 5426998 h 6858000"/>
              <a:gd name="connsiteX3" fmla="*/ 10933588 w 12192000"/>
              <a:gd name="connsiteY3" fmla="*/ 1426598 h 6858000"/>
              <a:gd name="connsiteX4" fmla="*/ 0 w 12192000"/>
              <a:gd name="connsiteY4" fmla="*/ 0 h 6858000"/>
              <a:gd name="connsiteX5" fmla="*/ 12192000 w 12192000"/>
              <a:gd name="connsiteY5" fmla="*/ 0 h 6858000"/>
              <a:gd name="connsiteX6" fmla="*/ 12192000 w 12192000"/>
              <a:gd name="connsiteY6" fmla="*/ 1426598 h 6858000"/>
              <a:gd name="connsiteX7" fmla="*/ 12169587 w 12192000"/>
              <a:gd name="connsiteY7" fmla="*/ 1426598 h 6858000"/>
              <a:gd name="connsiteX8" fmla="*/ 12169587 w 12192000"/>
              <a:gd name="connsiteY8" fmla="*/ 5426998 h 6858000"/>
              <a:gd name="connsiteX9" fmla="*/ 12192000 w 12192000"/>
              <a:gd name="connsiteY9" fmla="*/ 5426998 h 6858000"/>
              <a:gd name="connsiteX10" fmla="*/ 12192000 w 12192000"/>
              <a:gd name="connsiteY10" fmla="*/ 6842710 h 6858000"/>
              <a:gd name="connsiteX11" fmla="*/ 12169587 w 12192000"/>
              <a:gd name="connsiteY11" fmla="*/ 6842710 h 6858000"/>
              <a:gd name="connsiteX12" fmla="*/ 12169587 w 12192000"/>
              <a:gd name="connsiteY12" fmla="*/ 6858000 h 6858000"/>
              <a:gd name="connsiteX13" fmla="*/ 10933588 w 12192000"/>
              <a:gd name="connsiteY13" fmla="*/ 6858000 h 6858000"/>
              <a:gd name="connsiteX14" fmla="*/ 10933588 w 12192000"/>
              <a:gd name="connsiteY14" fmla="*/ 6842710 h 6858000"/>
              <a:gd name="connsiteX15" fmla="*/ 1236000 w 12192000"/>
              <a:gd name="connsiteY15" fmla="*/ 6842710 h 6858000"/>
              <a:gd name="connsiteX16" fmla="*/ 1236000 w 12192000"/>
              <a:gd name="connsiteY16" fmla="*/ 6858000 h 6858000"/>
              <a:gd name="connsiteX17" fmla="*/ 1 w 12192000"/>
              <a:gd name="connsiteY17" fmla="*/ 6858000 h 6858000"/>
              <a:gd name="connsiteX18" fmla="*/ 1 w 12192000"/>
              <a:gd name="connsiteY18" fmla="*/ 6842710 h 6858000"/>
              <a:gd name="connsiteX19" fmla="*/ 1 w 12192000"/>
              <a:gd name="connsiteY19" fmla="*/ 5426998 h 6858000"/>
              <a:gd name="connsiteX20" fmla="*/ 1 w 12192000"/>
              <a:gd name="connsiteY20" fmla="*/ 1426598 h 6858000"/>
              <a:gd name="connsiteX21" fmla="*/ 0 w 12192000"/>
              <a:gd name="connsiteY21" fmla="*/ 14265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2000" h="6858000">
                <a:moveTo>
                  <a:pt x="1236000" y="1426598"/>
                </a:moveTo>
                <a:lnTo>
                  <a:pt x="1236000" y="5426998"/>
                </a:lnTo>
                <a:lnTo>
                  <a:pt x="10933588" y="5426998"/>
                </a:lnTo>
                <a:lnTo>
                  <a:pt x="10933588" y="1426598"/>
                </a:lnTo>
                <a:close/>
                <a:moveTo>
                  <a:pt x="0" y="0"/>
                </a:moveTo>
                <a:lnTo>
                  <a:pt x="12192000" y="0"/>
                </a:lnTo>
                <a:lnTo>
                  <a:pt x="12192000" y="1426598"/>
                </a:lnTo>
                <a:lnTo>
                  <a:pt x="12169587" y="1426598"/>
                </a:lnTo>
                <a:lnTo>
                  <a:pt x="12169587" y="5426998"/>
                </a:lnTo>
                <a:lnTo>
                  <a:pt x="12192000" y="5426998"/>
                </a:lnTo>
                <a:lnTo>
                  <a:pt x="12192000" y="6842710"/>
                </a:lnTo>
                <a:lnTo>
                  <a:pt x="12169587" y="6842710"/>
                </a:lnTo>
                <a:lnTo>
                  <a:pt x="12169587" y="6858000"/>
                </a:lnTo>
                <a:lnTo>
                  <a:pt x="10933588" y="6858000"/>
                </a:lnTo>
                <a:lnTo>
                  <a:pt x="10933588" y="6842710"/>
                </a:lnTo>
                <a:lnTo>
                  <a:pt x="1236000" y="6842710"/>
                </a:lnTo>
                <a:lnTo>
                  <a:pt x="1236000" y="6858000"/>
                </a:lnTo>
                <a:lnTo>
                  <a:pt x="1" y="6858000"/>
                </a:lnTo>
                <a:lnTo>
                  <a:pt x="1" y="6842710"/>
                </a:lnTo>
                <a:lnTo>
                  <a:pt x="1" y="5426998"/>
                </a:lnTo>
                <a:lnTo>
                  <a:pt x="1" y="1426598"/>
                </a:lnTo>
                <a:lnTo>
                  <a:pt x="0" y="1426598"/>
                </a:lnTo>
                <a:close/>
              </a:path>
            </a:pathLst>
          </a:cu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任意多边形: 形状 20"/>
          <p:cNvSpPr/>
          <p:nvPr/>
        </p:nvSpPr>
        <p:spPr>
          <a:xfrm rot="5400000">
            <a:off x="5095258" y="-2431743"/>
            <a:ext cx="2001485" cy="9720000"/>
          </a:xfrm>
          <a:custGeom>
            <a:avLst/>
            <a:gdLst>
              <a:gd name="connsiteX0" fmla="*/ 0 w 2001485"/>
              <a:gd name="connsiteY0" fmla="*/ 9720000 h 9720000"/>
              <a:gd name="connsiteX1" fmla="*/ 0 w 2001485"/>
              <a:gd name="connsiteY1" fmla="*/ 0 h 9720000"/>
              <a:gd name="connsiteX2" fmla="*/ 3485 w 2001485"/>
              <a:gd name="connsiteY2" fmla="*/ 0 h 9720000"/>
              <a:gd name="connsiteX3" fmla="*/ 180000 w 2001485"/>
              <a:gd name="connsiteY3" fmla="*/ 0 h 9720000"/>
              <a:gd name="connsiteX4" fmla="*/ 2001485 w 2001485"/>
              <a:gd name="connsiteY4" fmla="*/ 0 h 9720000"/>
              <a:gd name="connsiteX5" fmla="*/ 2001485 w 2001485"/>
              <a:gd name="connsiteY5" fmla="*/ 180000 h 9720000"/>
              <a:gd name="connsiteX6" fmla="*/ 180000 w 2001485"/>
              <a:gd name="connsiteY6" fmla="*/ 180000 h 9720000"/>
              <a:gd name="connsiteX7" fmla="*/ 180000 w 2001485"/>
              <a:gd name="connsiteY7" fmla="*/ 9540000 h 9720000"/>
              <a:gd name="connsiteX8" fmla="*/ 2001485 w 2001485"/>
              <a:gd name="connsiteY8" fmla="*/ 9540000 h 9720000"/>
              <a:gd name="connsiteX9" fmla="*/ 2001485 w 2001485"/>
              <a:gd name="connsiteY9" fmla="*/ 9720000 h 9720000"/>
              <a:gd name="connsiteX10" fmla="*/ 180000 w 2001485"/>
              <a:gd name="connsiteY10" fmla="*/ 9720000 h 9720000"/>
              <a:gd name="connsiteX11" fmla="*/ 3485 w 2001485"/>
              <a:gd name="connsiteY11" fmla="*/ 9720000 h 9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01485" h="9720000">
                <a:moveTo>
                  <a:pt x="0" y="9720000"/>
                </a:moveTo>
                <a:lnTo>
                  <a:pt x="0" y="0"/>
                </a:lnTo>
                <a:lnTo>
                  <a:pt x="3485" y="0"/>
                </a:lnTo>
                <a:lnTo>
                  <a:pt x="180000" y="0"/>
                </a:lnTo>
                <a:lnTo>
                  <a:pt x="2001485" y="0"/>
                </a:lnTo>
                <a:lnTo>
                  <a:pt x="2001485" y="180000"/>
                </a:lnTo>
                <a:lnTo>
                  <a:pt x="180000" y="180000"/>
                </a:lnTo>
                <a:lnTo>
                  <a:pt x="180000" y="9540000"/>
                </a:lnTo>
                <a:lnTo>
                  <a:pt x="2001485" y="9540000"/>
                </a:lnTo>
                <a:lnTo>
                  <a:pt x="2001485" y="9720000"/>
                </a:lnTo>
                <a:lnTo>
                  <a:pt x="180000" y="9720000"/>
                </a:lnTo>
                <a:lnTo>
                  <a:pt x="3485" y="9720000"/>
                </a:lnTo>
                <a:close/>
              </a:path>
            </a:pathLst>
          </a:custGeom>
          <a:solidFill>
            <a:srgbClr val="51889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形状 10"/>
          <p:cNvSpPr/>
          <p:nvPr/>
        </p:nvSpPr>
        <p:spPr>
          <a:xfrm rot="5400000">
            <a:off x="5093514" y="-432001"/>
            <a:ext cx="2004973" cy="9720000"/>
          </a:xfrm>
          <a:custGeom>
            <a:avLst/>
            <a:gdLst>
              <a:gd name="connsiteX0" fmla="*/ 0 w 2004973"/>
              <a:gd name="connsiteY0" fmla="*/ 180001 h 9720000"/>
              <a:gd name="connsiteX1" fmla="*/ 0 w 2004973"/>
              <a:gd name="connsiteY1" fmla="*/ 0 h 9720000"/>
              <a:gd name="connsiteX2" fmla="*/ 1824973 w 2004973"/>
              <a:gd name="connsiteY2" fmla="*/ 0 h 9720000"/>
              <a:gd name="connsiteX3" fmla="*/ 1998001 w 2004973"/>
              <a:gd name="connsiteY3" fmla="*/ 0 h 9720000"/>
              <a:gd name="connsiteX4" fmla="*/ 2004973 w 2004973"/>
              <a:gd name="connsiteY4" fmla="*/ 0 h 9720000"/>
              <a:gd name="connsiteX5" fmla="*/ 2004973 w 2004973"/>
              <a:gd name="connsiteY5" fmla="*/ 9720000 h 9720000"/>
              <a:gd name="connsiteX6" fmla="*/ 1824973 w 2004973"/>
              <a:gd name="connsiteY6" fmla="*/ 9720000 h 9720000"/>
              <a:gd name="connsiteX7" fmla="*/ 1824973 w 2004973"/>
              <a:gd name="connsiteY7" fmla="*/ 9719999 h 9720000"/>
              <a:gd name="connsiteX8" fmla="*/ 1 w 2004973"/>
              <a:gd name="connsiteY8" fmla="*/ 9719999 h 9720000"/>
              <a:gd name="connsiteX9" fmla="*/ 1 w 2004973"/>
              <a:gd name="connsiteY9" fmla="*/ 9540000 h 9720000"/>
              <a:gd name="connsiteX10" fmla="*/ 1824973 w 2004973"/>
              <a:gd name="connsiteY10" fmla="*/ 9540000 h 9720000"/>
              <a:gd name="connsiteX11" fmla="*/ 1824973 w 2004973"/>
              <a:gd name="connsiteY11" fmla="*/ 180001 h 9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04973" h="9720000">
                <a:moveTo>
                  <a:pt x="0" y="180001"/>
                </a:moveTo>
                <a:lnTo>
                  <a:pt x="0" y="0"/>
                </a:lnTo>
                <a:lnTo>
                  <a:pt x="1824973" y="0"/>
                </a:lnTo>
                <a:lnTo>
                  <a:pt x="1998001" y="0"/>
                </a:lnTo>
                <a:lnTo>
                  <a:pt x="2004973" y="0"/>
                </a:lnTo>
                <a:lnTo>
                  <a:pt x="2004973" y="9720000"/>
                </a:lnTo>
                <a:lnTo>
                  <a:pt x="1824973" y="9720000"/>
                </a:lnTo>
                <a:lnTo>
                  <a:pt x="1824973" y="9719999"/>
                </a:lnTo>
                <a:lnTo>
                  <a:pt x="1" y="9719999"/>
                </a:lnTo>
                <a:lnTo>
                  <a:pt x="1" y="9540000"/>
                </a:lnTo>
                <a:lnTo>
                  <a:pt x="1824973" y="9540000"/>
                </a:lnTo>
                <a:lnTo>
                  <a:pt x="1824973" y="180001"/>
                </a:lnTo>
                <a:close/>
              </a:path>
            </a:pathLst>
          </a:custGeom>
          <a:solidFill>
            <a:schemeClr val="bg1"/>
          </a:solidFill>
          <a:ln w="6350">
            <a:solidFill>
              <a:srgbClr val="51889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文本框 11"/>
          <p:cNvSpPr txBox="1"/>
          <p:nvPr/>
        </p:nvSpPr>
        <p:spPr>
          <a:xfrm>
            <a:off x="2572482" y="4469028"/>
            <a:ext cx="2225217" cy="36830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rPr>
              <a:t>答辩学生：王晟宇</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endParaRPr>
          </a:p>
        </p:txBody>
      </p:sp>
      <p:sp>
        <p:nvSpPr>
          <p:cNvPr id="13" name="文本框 12"/>
          <p:cNvSpPr txBox="1"/>
          <p:nvPr/>
        </p:nvSpPr>
        <p:spPr>
          <a:xfrm>
            <a:off x="5453962" y="4458445"/>
            <a:ext cx="2102472" cy="36830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rPr>
              <a:t>指导老师：陈汶滨</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endParaRPr>
          </a:p>
        </p:txBody>
      </p:sp>
      <p:sp>
        <p:nvSpPr>
          <p:cNvPr id="14" name="student-head-with-graduation-hat_57262"/>
          <p:cNvSpPr>
            <a:spLocks noChangeAspect="1"/>
          </p:cNvSpPr>
          <p:nvPr/>
        </p:nvSpPr>
        <p:spPr bwMode="auto">
          <a:xfrm>
            <a:off x="2053167" y="4471458"/>
            <a:ext cx="433917" cy="338667"/>
          </a:xfrm>
          <a:custGeom>
            <a:avLst/>
            <a:gdLst>
              <a:gd name="T0" fmla="*/ 2604 w 2622"/>
              <a:gd name="T1" fmla="*/ 455 h 1975"/>
              <a:gd name="T2" fmla="*/ 2599 w 2622"/>
              <a:gd name="T3" fmla="*/ 448 h 1975"/>
              <a:gd name="T4" fmla="*/ 2564 w 2622"/>
              <a:gd name="T5" fmla="*/ 430 h 1975"/>
              <a:gd name="T6" fmla="*/ 1976 w 2622"/>
              <a:gd name="T7" fmla="*/ 199 h 1975"/>
              <a:gd name="T8" fmla="*/ 1322 w 2622"/>
              <a:gd name="T9" fmla="*/ 8 h 1975"/>
              <a:gd name="T10" fmla="*/ 807 w 2622"/>
              <a:gd name="T11" fmla="*/ 171 h 1975"/>
              <a:gd name="T12" fmla="*/ 12 w 2622"/>
              <a:gd name="T13" fmla="*/ 445 h 1975"/>
              <a:gd name="T14" fmla="*/ 315 w 2622"/>
              <a:gd name="T15" fmla="*/ 596 h 1975"/>
              <a:gd name="T16" fmla="*/ 496 w 2622"/>
              <a:gd name="T17" fmla="*/ 794 h 1975"/>
              <a:gd name="T18" fmla="*/ 500 w 2622"/>
              <a:gd name="T19" fmla="*/ 1077 h 1975"/>
              <a:gd name="T20" fmla="*/ 596 w 2622"/>
              <a:gd name="T21" fmla="*/ 1118 h 1975"/>
              <a:gd name="T22" fmla="*/ 414 w 2622"/>
              <a:gd name="T23" fmla="*/ 1732 h 1975"/>
              <a:gd name="T24" fmla="*/ 432 w 2622"/>
              <a:gd name="T25" fmla="*/ 1778 h 1975"/>
              <a:gd name="T26" fmla="*/ 971 w 2622"/>
              <a:gd name="T27" fmla="*/ 1805 h 1975"/>
              <a:gd name="T28" fmla="*/ 1665 w 2622"/>
              <a:gd name="T29" fmla="*/ 1776 h 1975"/>
              <a:gd name="T30" fmla="*/ 2219 w 2622"/>
              <a:gd name="T31" fmla="*/ 1720 h 1975"/>
              <a:gd name="T32" fmla="*/ 2204 w 2622"/>
              <a:gd name="T33" fmla="*/ 1044 h 1975"/>
              <a:gd name="T34" fmla="*/ 2442 w 2622"/>
              <a:gd name="T35" fmla="*/ 601 h 1975"/>
              <a:gd name="T36" fmla="*/ 2362 w 2622"/>
              <a:gd name="T37" fmla="*/ 1153 h 1975"/>
              <a:gd name="T38" fmla="*/ 2531 w 2622"/>
              <a:gd name="T39" fmla="*/ 1218 h 1975"/>
              <a:gd name="T40" fmla="*/ 2494 w 2622"/>
              <a:gd name="T41" fmla="*/ 1101 h 1975"/>
              <a:gd name="T42" fmla="*/ 2482 w 2622"/>
              <a:gd name="T43" fmla="*/ 1090 h 1975"/>
              <a:gd name="T44" fmla="*/ 2567 w 2622"/>
              <a:gd name="T45" fmla="*/ 542 h 1975"/>
              <a:gd name="T46" fmla="*/ 2588 w 2622"/>
              <a:gd name="T47" fmla="*/ 532 h 1975"/>
              <a:gd name="T48" fmla="*/ 2614 w 2622"/>
              <a:gd name="T49" fmla="*/ 467 h 1975"/>
              <a:gd name="T50" fmla="*/ 1049 w 2622"/>
              <a:gd name="T51" fmla="*/ 151 h 1975"/>
              <a:gd name="T52" fmla="*/ 964 w 2622"/>
              <a:gd name="T53" fmla="*/ 184 h 1975"/>
              <a:gd name="T54" fmla="*/ 878 w 2622"/>
              <a:gd name="T55" fmla="*/ 1750 h 1975"/>
              <a:gd name="T56" fmla="*/ 467 w 2622"/>
              <a:gd name="T57" fmla="*/ 1732 h 1975"/>
              <a:gd name="T58" fmla="*/ 647 w 2622"/>
              <a:gd name="T59" fmla="*/ 1125 h 1975"/>
              <a:gd name="T60" fmla="*/ 920 w 2622"/>
              <a:gd name="T61" fmla="*/ 1745 h 1975"/>
              <a:gd name="T62" fmla="*/ 1288 w 2622"/>
              <a:gd name="T63" fmla="*/ 1885 h 1975"/>
              <a:gd name="T64" fmla="*/ 1822 w 2622"/>
              <a:gd name="T65" fmla="*/ 1169 h 1975"/>
              <a:gd name="T66" fmla="*/ 2129 w 2622"/>
              <a:gd name="T67" fmla="*/ 1702 h 1975"/>
              <a:gd name="T68" fmla="*/ 1742 w 2622"/>
              <a:gd name="T69" fmla="*/ 1683 h 1975"/>
              <a:gd name="T70" fmla="*/ 1924 w 2622"/>
              <a:gd name="T71" fmla="*/ 1165 h 1975"/>
              <a:gd name="T72" fmla="*/ 2129 w 2622"/>
              <a:gd name="T73" fmla="*/ 1702 h 1975"/>
              <a:gd name="T74" fmla="*/ 1400 w 2622"/>
              <a:gd name="T75" fmla="*/ 986 h 1975"/>
              <a:gd name="T76" fmla="*/ 563 w 2622"/>
              <a:gd name="T77" fmla="*/ 710 h 1975"/>
              <a:gd name="T78" fmla="*/ 824 w 2622"/>
              <a:gd name="T79" fmla="*/ 758 h 1975"/>
              <a:gd name="T80" fmla="*/ 1453 w 2622"/>
              <a:gd name="T81" fmla="*/ 905 h 1975"/>
              <a:gd name="T82" fmla="*/ 2130 w 2622"/>
              <a:gd name="T83" fmla="*/ 694 h 1975"/>
              <a:gd name="T84" fmla="*/ 1783 w 2622"/>
              <a:gd name="T85" fmla="*/ 865 h 1975"/>
              <a:gd name="T86" fmla="*/ 2442 w 2622"/>
              <a:gd name="T87" fmla="*/ 1253 h 1975"/>
              <a:gd name="T88" fmla="*/ 2425 w 2622"/>
              <a:gd name="T89" fmla="*/ 1238 h 1975"/>
              <a:gd name="T90" fmla="*/ 2440 w 2622"/>
              <a:gd name="T91" fmla="*/ 1244 h 1975"/>
              <a:gd name="T92" fmla="*/ 2453 w 2622"/>
              <a:gd name="T93" fmla="*/ 1244 h 1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22" h="1975">
                <a:moveTo>
                  <a:pt x="2614" y="467"/>
                </a:moveTo>
                <a:cubicBezTo>
                  <a:pt x="2612" y="463"/>
                  <a:pt x="2608" y="458"/>
                  <a:pt x="2604" y="455"/>
                </a:cubicBezTo>
                <a:cubicBezTo>
                  <a:pt x="2603" y="453"/>
                  <a:pt x="2601" y="451"/>
                  <a:pt x="2600" y="450"/>
                </a:cubicBezTo>
                <a:cubicBezTo>
                  <a:pt x="2604" y="455"/>
                  <a:pt x="2600" y="449"/>
                  <a:pt x="2599" y="448"/>
                </a:cubicBezTo>
                <a:cubicBezTo>
                  <a:pt x="2592" y="436"/>
                  <a:pt x="2581" y="432"/>
                  <a:pt x="2571" y="433"/>
                </a:cubicBezTo>
                <a:cubicBezTo>
                  <a:pt x="2569" y="432"/>
                  <a:pt x="2567" y="431"/>
                  <a:pt x="2564" y="430"/>
                </a:cubicBezTo>
                <a:cubicBezTo>
                  <a:pt x="2564" y="430"/>
                  <a:pt x="2565" y="430"/>
                  <a:pt x="2565" y="430"/>
                </a:cubicBezTo>
                <a:cubicBezTo>
                  <a:pt x="2367" y="351"/>
                  <a:pt x="2180" y="263"/>
                  <a:pt x="1976" y="199"/>
                </a:cubicBezTo>
                <a:cubicBezTo>
                  <a:pt x="1763" y="133"/>
                  <a:pt x="1550" y="63"/>
                  <a:pt x="1334" y="8"/>
                </a:cubicBezTo>
                <a:cubicBezTo>
                  <a:pt x="1330" y="7"/>
                  <a:pt x="1326" y="7"/>
                  <a:pt x="1322" y="8"/>
                </a:cubicBezTo>
                <a:cubicBezTo>
                  <a:pt x="1266" y="0"/>
                  <a:pt x="1195" y="27"/>
                  <a:pt x="1147" y="41"/>
                </a:cubicBezTo>
                <a:cubicBezTo>
                  <a:pt x="1031" y="76"/>
                  <a:pt x="919" y="125"/>
                  <a:pt x="807" y="171"/>
                </a:cubicBezTo>
                <a:cubicBezTo>
                  <a:pt x="551" y="276"/>
                  <a:pt x="287" y="347"/>
                  <a:pt x="24" y="431"/>
                </a:cubicBezTo>
                <a:cubicBezTo>
                  <a:pt x="17" y="434"/>
                  <a:pt x="13" y="439"/>
                  <a:pt x="12" y="445"/>
                </a:cubicBezTo>
                <a:cubicBezTo>
                  <a:pt x="2" y="455"/>
                  <a:pt x="0" y="476"/>
                  <a:pt x="16" y="485"/>
                </a:cubicBezTo>
                <a:cubicBezTo>
                  <a:pt x="108" y="534"/>
                  <a:pt x="217" y="560"/>
                  <a:pt x="315" y="596"/>
                </a:cubicBezTo>
                <a:cubicBezTo>
                  <a:pt x="382" y="621"/>
                  <a:pt x="450" y="643"/>
                  <a:pt x="518" y="665"/>
                </a:cubicBezTo>
                <a:cubicBezTo>
                  <a:pt x="506" y="707"/>
                  <a:pt x="500" y="750"/>
                  <a:pt x="496" y="794"/>
                </a:cubicBezTo>
                <a:cubicBezTo>
                  <a:pt x="482" y="803"/>
                  <a:pt x="478" y="826"/>
                  <a:pt x="493" y="839"/>
                </a:cubicBezTo>
                <a:cubicBezTo>
                  <a:pt x="490" y="919"/>
                  <a:pt x="496" y="1000"/>
                  <a:pt x="500" y="1077"/>
                </a:cubicBezTo>
                <a:cubicBezTo>
                  <a:pt x="501" y="1091"/>
                  <a:pt x="509" y="1107"/>
                  <a:pt x="524" y="1109"/>
                </a:cubicBezTo>
                <a:cubicBezTo>
                  <a:pt x="548" y="1112"/>
                  <a:pt x="572" y="1115"/>
                  <a:pt x="596" y="1118"/>
                </a:cubicBezTo>
                <a:cubicBezTo>
                  <a:pt x="571" y="1211"/>
                  <a:pt x="567" y="1303"/>
                  <a:pt x="532" y="1395"/>
                </a:cubicBezTo>
                <a:cubicBezTo>
                  <a:pt x="490" y="1507"/>
                  <a:pt x="439" y="1615"/>
                  <a:pt x="414" y="1732"/>
                </a:cubicBezTo>
                <a:cubicBezTo>
                  <a:pt x="413" y="1739"/>
                  <a:pt x="414" y="1744"/>
                  <a:pt x="416" y="1748"/>
                </a:cubicBezTo>
                <a:cubicBezTo>
                  <a:pt x="413" y="1760"/>
                  <a:pt x="418" y="1773"/>
                  <a:pt x="432" y="1778"/>
                </a:cubicBezTo>
                <a:cubicBezTo>
                  <a:pt x="534" y="1810"/>
                  <a:pt x="652" y="1816"/>
                  <a:pt x="758" y="1822"/>
                </a:cubicBezTo>
                <a:cubicBezTo>
                  <a:pt x="800" y="1824"/>
                  <a:pt x="925" y="1845"/>
                  <a:pt x="971" y="1805"/>
                </a:cubicBezTo>
                <a:cubicBezTo>
                  <a:pt x="1055" y="1891"/>
                  <a:pt x="1162" y="1950"/>
                  <a:pt x="1288" y="1962"/>
                </a:cubicBezTo>
                <a:cubicBezTo>
                  <a:pt x="1439" y="1975"/>
                  <a:pt x="1565" y="1884"/>
                  <a:pt x="1665" y="1776"/>
                </a:cubicBezTo>
                <a:cubicBezTo>
                  <a:pt x="1838" y="1780"/>
                  <a:pt x="2012" y="1776"/>
                  <a:pt x="2186" y="1776"/>
                </a:cubicBezTo>
                <a:cubicBezTo>
                  <a:pt x="2217" y="1776"/>
                  <a:pt x="2229" y="1745"/>
                  <a:pt x="2219" y="1720"/>
                </a:cubicBezTo>
                <a:cubicBezTo>
                  <a:pt x="2138" y="1536"/>
                  <a:pt x="2085" y="1351"/>
                  <a:pt x="2023" y="1161"/>
                </a:cubicBezTo>
                <a:cubicBezTo>
                  <a:pt x="2105" y="1154"/>
                  <a:pt x="2183" y="1131"/>
                  <a:pt x="2204" y="1044"/>
                </a:cubicBezTo>
                <a:cubicBezTo>
                  <a:pt x="2231" y="934"/>
                  <a:pt x="2222" y="792"/>
                  <a:pt x="2197" y="675"/>
                </a:cubicBezTo>
                <a:cubicBezTo>
                  <a:pt x="2280" y="653"/>
                  <a:pt x="2363" y="632"/>
                  <a:pt x="2442" y="601"/>
                </a:cubicBezTo>
                <a:cubicBezTo>
                  <a:pt x="2424" y="762"/>
                  <a:pt x="2417" y="925"/>
                  <a:pt x="2414" y="1087"/>
                </a:cubicBezTo>
                <a:cubicBezTo>
                  <a:pt x="2391" y="1101"/>
                  <a:pt x="2372" y="1126"/>
                  <a:pt x="2362" y="1153"/>
                </a:cubicBezTo>
                <a:cubicBezTo>
                  <a:pt x="2340" y="1211"/>
                  <a:pt x="2358" y="1295"/>
                  <a:pt x="2427" y="1314"/>
                </a:cubicBezTo>
                <a:cubicBezTo>
                  <a:pt x="2484" y="1330"/>
                  <a:pt x="2521" y="1264"/>
                  <a:pt x="2531" y="1218"/>
                </a:cubicBezTo>
                <a:cubicBezTo>
                  <a:pt x="2536" y="1193"/>
                  <a:pt x="2537" y="1165"/>
                  <a:pt x="2527" y="1141"/>
                </a:cubicBezTo>
                <a:cubicBezTo>
                  <a:pt x="2521" y="1126"/>
                  <a:pt x="2509" y="1109"/>
                  <a:pt x="2494" y="1101"/>
                </a:cubicBezTo>
                <a:cubicBezTo>
                  <a:pt x="2494" y="1101"/>
                  <a:pt x="2494" y="1101"/>
                  <a:pt x="2494" y="1101"/>
                </a:cubicBezTo>
                <a:cubicBezTo>
                  <a:pt x="2490" y="1097"/>
                  <a:pt x="2486" y="1093"/>
                  <a:pt x="2482" y="1090"/>
                </a:cubicBezTo>
                <a:cubicBezTo>
                  <a:pt x="2487" y="920"/>
                  <a:pt x="2497" y="751"/>
                  <a:pt x="2491" y="581"/>
                </a:cubicBezTo>
                <a:cubicBezTo>
                  <a:pt x="2517" y="569"/>
                  <a:pt x="2542" y="557"/>
                  <a:pt x="2567" y="542"/>
                </a:cubicBezTo>
                <a:cubicBezTo>
                  <a:pt x="2572" y="539"/>
                  <a:pt x="2575" y="536"/>
                  <a:pt x="2578" y="533"/>
                </a:cubicBezTo>
                <a:cubicBezTo>
                  <a:pt x="2581" y="532"/>
                  <a:pt x="2585" y="532"/>
                  <a:pt x="2588" y="532"/>
                </a:cubicBezTo>
                <a:cubicBezTo>
                  <a:pt x="2602" y="532"/>
                  <a:pt x="2612" y="523"/>
                  <a:pt x="2616" y="510"/>
                </a:cubicBezTo>
                <a:cubicBezTo>
                  <a:pt x="2622" y="496"/>
                  <a:pt x="2621" y="481"/>
                  <a:pt x="2614" y="467"/>
                </a:cubicBezTo>
                <a:close/>
                <a:moveTo>
                  <a:pt x="1049" y="150"/>
                </a:moveTo>
                <a:cubicBezTo>
                  <a:pt x="1049" y="151"/>
                  <a:pt x="1049" y="151"/>
                  <a:pt x="1049" y="151"/>
                </a:cubicBezTo>
                <a:cubicBezTo>
                  <a:pt x="1021" y="161"/>
                  <a:pt x="994" y="172"/>
                  <a:pt x="967" y="187"/>
                </a:cubicBezTo>
                <a:cubicBezTo>
                  <a:pt x="966" y="186"/>
                  <a:pt x="965" y="184"/>
                  <a:pt x="964" y="184"/>
                </a:cubicBezTo>
                <a:cubicBezTo>
                  <a:pt x="992" y="172"/>
                  <a:pt x="1020" y="161"/>
                  <a:pt x="1049" y="150"/>
                </a:cubicBezTo>
                <a:close/>
                <a:moveTo>
                  <a:pt x="878" y="1750"/>
                </a:moveTo>
                <a:cubicBezTo>
                  <a:pt x="823" y="1752"/>
                  <a:pt x="768" y="1749"/>
                  <a:pt x="713" y="1746"/>
                </a:cubicBezTo>
                <a:cubicBezTo>
                  <a:pt x="631" y="1742"/>
                  <a:pt x="549" y="1735"/>
                  <a:pt x="467" y="1732"/>
                </a:cubicBezTo>
                <a:cubicBezTo>
                  <a:pt x="508" y="1613"/>
                  <a:pt x="564" y="1500"/>
                  <a:pt x="608" y="1382"/>
                </a:cubicBezTo>
                <a:cubicBezTo>
                  <a:pt x="635" y="1312"/>
                  <a:pt x="680" y="1201"/>
                  <a:pt x="647" y="1125"/>
                </a:cubicBezTo>
                <a:cubicBezTo>
                  <a:pt x="689" y="1130"/>
                  <a:pt x="732" y="1135"/>
                  <a:pt x="775" y="1139"/>
                </a:cubicBezTo>
                <a:cubicBezTo>
                  <a:pt x="735" y="1338"/>
                  <a:pt x="791" y="1576"/>
                  <a:pt x="920" y="1745"/>
                </a:cubicBezTo>
                <a:cubicBezTo>
                  <a:pt x="904" y="1747"/>
                  <a:pt x="886" y="1749"/>
                  <a:pt x="878" y="1750"/>
                </a:cubicBezTo>
                <a:close/>
                <a:moveTo>
                  <a:pt x="1288" y="1885"/>
                </a:moveTo>
                <a:cubicBezTo>
                  <a:pt x="950" y="1879"/>
                  <a:pt x="811" y="1422"/>
                  <a:pt x="821" y="1144"/>
                </a:cubicBezTo>
                <a:cubicBezTo>
                  <a:pt x="1154" y="1174"/>
                  <a:pt x="1488" y="1178"/>
                  <a:pt x="1822" y="1169"/>
                </a:cubicBezTo>
                <a:cubicBezTo>
                  <a:pt x="1874" y="1454"/>
                  <a:pt x="1599" y="1892"/>
                  <a:pt x="1288" y="1885"/>
                </a:cubicBezTo>
                <a:close/>
                <a:moveTo>
                  <a:pt x="2129" y="1702"/>
                </a:moveTo>
                <a:cubicBezTo>
                  <a:pt x="1988" y="1702"/>
                  <a:pt x="1847" y="1704"/>
                  <a:pt x="1708" y="1725"/>
                </a:cubicBezTo>
                <a:cubicBezTo>
                  <a:pt x="1720" y="1711"/>
                  <a:pt x="1731" y="1697"/>
                  <a:pt x="1742" y="1683"/>
                </a:cubicBezTo>
                <a:cubicBezTo>
                  <a:pt x="1841" y="1550"/>
                  <a:pt x="1948" y="1338"/>
                  <a:pt x="1896" y="1166"/>
                </a:cubicBezTo>
                <a:cubicBezTo>
                  <a:pt x="1905" y="1166"/>
                  <a:pt x="1915" y="1166"/>
                  <a:pt x="1924" y="1165"/>
                </a:cubicBezTo>
                <a:cubicBezTo>
                  <a:pt x="1935" y="1165"/>
                  <a:pt x="1947" y="1165"/>
                  <a:pt x="1959" y="1164"/>
                </a:cubicBezTo>
                <a:cubicBezTo>
                  <a:pt x="1968" y="1348"/>
                  <a:pt x="2053" y="1533"/>
                  <a:pt x="2129" y="1702"/>
                </a:cubicBezTo>
                <a:close/>
                <a:moveTo>
                  <a:pt x="1783" y="865"/>
                </a:moveTo>
                <a:cubicBezTo>
                  <a:pt x="1654" y="901"/>
                  <a:pt x="1532" y="959"/>
                  <a:pt x="1400" y="986"/>
                </a:cubicBezTo>
                <a:cubicBezTo>
                  <a:pt x="1253" y="1018"/>
                  <a:pt x="1094" y="923"/>
                  <a:pt x="965" y="865"/>
                </a:cubicBezTo>
                <a:cubicBezTo>
                  <a:pt x="834" y="806"/>
                  <a:pt x="694" y="769"/>
                  <a:pt x="563" y="710"/>
                </a:cubicBezTo>
                <a:cubicBezTo>
                  <a:pt x="563" y="700"/>
                  <a:pt x="563" y="690"/>
                  <a:pt x="564" y="680"/>
                </a:cubicBezTo>
                <a:cubicBezTo>
                  <a:pt x="650" y="707"/>
                  <a:pt x="737" y="732"/>
                  <a:pt x="824" y="758"/>
                </a:cubicBezTo>
                <a:cubicBezTo>
                  <a:pt x="975" y="804"/>
                  <a:pt x="1127" y="849"/>
                  <a:pt x="1280" y="888"/>
                </a:cubicBezTo>
                <a:cubicBezTo>
                  <a:pt x="1315" y="897"/>
                  <a:pt x="1415" y="937"/>
                  <a:pt x="1453" y="905"/>
                </a:cubicBezTo>
                <a:cubicBezTo>
                  <a:pt x="1661" y="865"/>
                  <a:pt x="1857" y="782"/>
                  <a:pt x="2057" y="716"/>
                </a:cubicBezTo>
                <a:cubicBezTo>
                  <a:pt x="2081" y="708"/>
                  <a:pt x="2106" y="701"/>
                  <a:pt x="2130" y="694"/>
                </a:cubicBezTo>
                <a:cubicBezTo>
                  <a:pt x="2133" y="708"/>
                  <a:pt x="2135" y="722"/>
                  <a:pt x="2137" y="736"/>
                </a:cubicBezTo>
                <a:cubicBezTo>
                  <a:pt x="2031" y="807"/>
                  <a:pt x="1903" y="831"/>
                  <a:pt x="1783" y="865"/>
                </a:cubicBezTo>
                <a:close/>
                <a:moveTo>
                  <a:pt x="2450" y="1247"/>
                </a:moveTo>
                <a:cubicBezTo>
                  <a:pt x="2445" y="1253"/>
                  <a:pt x="2446" y="1252"/>
                  <a:pt x="2442" y="1253"/>
                </a:cubicBezTo>
                <a:cubicBezTo>
                  <a:pt x="2445" y="1252"/>
                  <a:pt x="2442" y="1253"/>
                  <a:pt x="2441" y="1253"/>
                </a:cubicBezTo>
                <a:cubicBezTo>
                  <a:pt x="2434" y="1250"/>
                  <a:pt x="2429" y="1244"/>
                  <a:pt x="2425" y="1238"/>
                </a:cubicBezTo>
                <a:cubicBezTo>
                  <a:pt x="2425" y="1238"/>
                  <a:pt x="2425" y="1238"/>
                  <a:pt x="2424" y="1237"/>
                </a:cubicBezTo>
                <a:cubicBezTo>
                  <a:pt x="2429" y="1241"/>
                  <a:pt x="2434" y="1243"/>
                  <a:pt x="2440" y="1244"/>
                </a:cubicBezTo>
                <a:cubicBezTo>
                  <a:pt x="2444" y="1246"/>
                  <a:pt x="2449" y="1246"/>
                  <a:pt x="2452" y="1244"/>
                </a:cubicBezTo>
                <a:cubicBezTo>
                  <a:pt x="2453" y="1244"/>
                  <a:pt x="2453" y="1244"/>
                  <a:pt x="2453" y="1244"/>
                </a:cubicBezTo>
                <a:cubicBezTo>
                  <a:pt x="2452" y="1245"/>
                  <a:pt x="2451" y="1246"/>
                  <a:pt x="2450" y="1247"/>
                </a:cubicBezTo>
                <a:close/>
              </a:path>
            </a:pathLst>
          </a:custGeom>
          <a:solidFill>
            <a:srgbClr val="51889F"/>
          </a:solidFill>
          <a:ln>
            <a:noFill/>
          </a:ln>
        </p:spPr>
      </p:sp>
      <p:sp>
        <p:nvSpPr>
          <p:cNvPr id="15" name="woman_57288"/>
          <p:cNvSpPr>
            <a:spLocks noChangeAspect="1"/>
          </p:cNvSpPr>
          <p:nvPr/>
        </p:nvSpPr>
        <p:spPr bwMode="auto">
          <a:xfrm>
            <a:off x="5064145" y="4482129"/>
            <a:ext cx="228073" cy="326902"/>
          </a:xfrm>
          <a:custGeom>
            <a:avLst/>
            <a:gdLst>
              <a:gd name="connsiteX0" fmla="*/ 233038 w 417336"/>
              <a:gd name="connsiteY0" fmla="*/ 498490 h 598176"/>
              <a:gd name="connsiteX1" fmla="*/ 220649 w 417336"/>
              <a:gd name="connsiteY1" fmla="*/ 531110 h 598176"/>
              <a:gd name="connsiteX2" fmla="*/ 219897 w 417336"/>
              <a:gd name="connsiteY2" fmla="*/ 532236 h 598176"/>
              <a:gd name="connsiteX3" fmla="*/ 220132 w 417336"/>
              <a:gd name="connsiteY3" fmla="*/ 532471 h 598176"/>
              <a:gd name="connsiteX4" fmla="*/ 220649 w 417336"/>
              <a:gd name="connsiteY4" fmla="*/ 531110 h 598176"/>
              <a:gd name="connsiteX5" fmla="*/ 220836 w 417336"/>
              <a:gd name="connsiteY5" fmla="*/ 530830 h 598176"/>
              <a:gd name="connsiteX6" fmla="*/ 233038 w 417336"/>
              <a:gd name="connsiteY6" fmla="*/ 498490 h 598176"/>
              <a:gd name="connsiteX7" fmla="*/ 125334 w 417336"/>
              <a:gd name="connsiteY7" fmla="*/ 378271 h 598176"/>
              <a:gd name="connsiteX8" fmla="*/ 134720 w 417336"/>
              <a:gd name="connsiteY8" fmla="*/ 384364 h 598176"/>
              <a:gd name="connsiteX9" fmla="*/ 211215 w 417336"/>
              <a:gd name="connsiteY9" fmla="*/ 505521 h 598176"/>
              <a:gd name="connsiteX10" fmla="*/ 235619 w 417336"/>
              <a:gd name="connsiteY10" fmla="*/ 444591 h 598176"/>
              <a:gd name="connsiteX11" fmla="*/ 268704 w 417336"/>
              <a:gd name="connsiteY11" fmla="*/ 388113 h 598176"/>
              <a:gd name="connsiteX12" fmla="*/ 274571 w 417336"/>
              <a:gd name="connsiteY12" fmla="*/ 387879 h 598176"/>
              <a:gd name="connsiteX13" fmla="*/ 367727 w 417336"/>
              <a:gd name="connsiteY13" fmla="*/ 454199 h 598176"/>
              <a:gd name="connsiteX14" fmla="*/ 415360 w 417336"/>
              <a:gd name="connsiteY14" fmla="*/ 591057 h 598176"/>
              <a:gd name="connsiteX15" fmla="*/ 406209 w 417336"/>
              <a:gd name="connsiteY15" fmla="*/ 597853 h 598176"/>
              <a:gd name="connsiteX16" fmla="*/ 193617 w 417336"/>
              <a:gd name="connsiteY16" fmla="*/ 590589 h 598176"/>
              <a:gd name="connsiteX17" fmla="*/ 6836 w 417336"/>
              <a:gd name="connsiteY17" fmla="*/ 584027 h 598176"/>
              <a:gd name="connsiteX18" fmla="*/ 265 w 417336"/>
              <a:gd name="connsiteY18" fmla="*/ 572778 h 598176"/>
              <a:gd name="connsiteX19" fmla="*/ 125334 w 417336"/>
              <a:gd name="connsiteY19" fmla="*/ 378271 h 598176"/>
              <a:gd name="connsiteX20" fmla="*/ 249458 w 417336"/>
              <a:gd name="connsiteY20" fmla="*/ 266974 h 598176"/>
              <a:gd name="connsiteX21" fmla="*/ 261427 w 417336"/>
              <a:gd name="connsiteY21" fmla="*/ 270253 h 598176"/>
              <a:gd name="connsiteX22" fmla="*/ 210033 w 417336"/>
              <a:gd name="connsiteY22" fmla="*/ 316631 h 598176"/>
              <a:gd name="connsiteX23" fmla="*/ 149487 w 417336"/>
              <a:gd name="connsiteY23" fmla="*/ 278451 h 598176"/>
              <a:gd name="connsiteX24" fmla="*/ 162629 w 417336"/>
              <a:gd name="connsiteY24" fmla="*/ 273064 h 598176"/>
              <a:gd name="connsiteX25" fmla="*/ 211441 w 417336"/>
              <a:gd name="connsiteY25" fmla="*/ 297892 h 598176"/>
              <a:gd name="connsiteX26" fmla="*/ 236786 w 417336"/>
              <a:gd name="connsiteY26" fmla="*/ 284776 h 598176"/>
              <a:gd name="connsiteX27" fmla="*/ 249458 w 417336"/>
              <a:gd name="connsiteY27" fmla="*/ 266974 h 598176"/>
              <a:gd name="connsiteX28" fmla="*/ 149749 w 417336"/>
              <a:gd name="connsiteY28" fmla="*/ 209803 h 598176"/>
              <a:gd name="connsiteX29" fmla="*/ 157260 w 417336"/>
              <a:gd name="connsiteY29" fmla="*/ 223158 h 598176"/>
              <a:gd name="connsiteX30" fmla="*/ 156087 w 417336"/>
              <a:gd name="connsiteY30" fmla="*/ 225735 h 598176"/>
              <a:gd name="connsiteX31" fmla="*/ 155852 w 417336"/>
              <a:gd name="connsiteY31" fmla="*/ 226438 h 598176"/>
              <a:gd name="connsiteX32" fmla="*/ 154913 w 417336"/>
              <a:gd name="connsiteY32" fmla="*/ 229015 h 598176"/>
              <a:gd name="connsiteX33" fmla="*/ 151627 w 417336"/>
              <a:gd name="connsiteY33" fmla="*/ 234638 h 598176"/>
              <a:gd name="connsiteX34" fmla="*/ 144820 w 417336"/>
              <a:gd name="connsiteY34" fmla="*/ 237450 h 598176"/>
              <a:gd name="connsiteX35" fmla="*/ 142943 w 417336"/>
              <a:gd name="connsiteY35" fmla="*/ 238387 h 598176"/>
              <a:gd name="connsiteX36" fmla="*/ 138483 w 417336"/>
              <a:gd name="connsiteY36" fmla="*/ 238387 h 598176"/>
              <a:gd name="connsiteX37" fmla="*/ 137544 w 417336"/>
              <a:gd name="connsiteY37" fmla="*/ 237919 h 598176"/>
              <a:gd name="connsiteX38" fmla="*/ 136370 w 417336"/>
              <a:gd name="connsiteY38" fmla="*/ 238153 h 598176"/>
              <a:gd name="connsiteX39" fmla="*/ 128390 w 417336"/>
              <a:gd name="connsiteY39" fmla="*/ 232061 h 598176"/>
              <a:gd name="connsiteX40" fmla="*/ 130972 w 417336"/>
              <a:gd name="connsiteY40" fmla="*/ 218706 h 598176"/>
              <a:gd name="connsiteX41" fmla="*/ 131207 w 417336"/>
              <a:gd name="connsiteY41" fmla="*/ 218003 h 598176"/>
              <a:gd name="connsiteX42" fmla="*/ 149749 w 417336"/>
              <a:gd name="connsiteY42" fmla="*/ 209803 h 598176"/>
              <a:gd name="connsiteX43" fmla="*/ 264037 w 417336"/>
              <a:gd name="connsiteY43" fmla="*/ 206499 h 598176"/>
              <a:gd name="connsiteX44" fmla="*/ 272021 w 417336"/>
              <a:gd name="connsiteY44" fmla="*/ 210275 h 598176"/>
              <a:gd name="connsiteX45" fmla="*/ 273430 w 417336"/>
              <a:gd name="connsiteY45" fmla="*/ 220815 h 598176"/>
              <a:gd name="connsiteX46" fmla="*/ 265916 w 417336"/>
              <a:gd name="connsiteY46" fmla="*/ 232292 h 598176"/>
              <a:gd name="connsiteX47" fmla="*/ 250653 w 417336"/>
              <a:gd name="connsiteY47" fmla="*/ 231355 h 598176"/>
              <a:gd name="connsiteX48" fmla="*/ 252766 w 417336"/>
              <a:gd name="connsiteY48" fmla="*/ 217302 h 598176"/>
              <a:gd name="connsiteX49" fmla="*/ 256054 w 417336"/>
              <a:gd name="connsiteY49" fmla="*/ 209573 h 598176"/>
              <a:gd name="connsiteX50" fmla="*/ 264037 w 417336"/>
              <a:gd name="connsiteY50" fmla="*/ 206499 h 598176"/>
              <a:gd name="connsiteX51" fmla="*/ 54464 w 417336"/>
              <a:gd name="connsiteY51" fmla="*/ 155881 h 598176"/>
              <a:gd name="connsiteX52" fmla="*/ 55872 w 417336"/>
              <a:gd name="connsiteY52" fmla="*/ 215863 h 598176"/>
              <a:gd name="connsiteX53" fmla="*/ 101630 w 417336"/>
              <a:gd name="connsiteY53" fmla="*/ 309116 h 598176"/>
              <a:gd name="connsiteX54" fmla="*/ 209807 w 417336"/>
              <a:gd name="connsiteY54" fmla="*/ 337233 h 598176"/>
              <a:gd name="connsiteX55" fmla="*/ 218489 w 417336"/>
              <a:gd name="connsiteY55" fmla="*/ 340747 h 598176"/>
              <a:gd name="connsiteX56" fmla="*/ 352010 w 417336"/>
              <a:gd name="connsiteY56" fmla="*/ 163613 h 598176"/>
              <a:gd name="connsiteX57" fmla="*/ 310710 w 417336"/>
              <a:gd name="connsiteY57" fmla="*/ 163379 h 598176"/>
              <a:gd name="connsiteX58" fmla="*/ 213327 w 417336"/>
              <a:gd name="connsiteY58" fmla="*/ 163379 h 598176"/>
              <a:gd name="connsiteX59" fmla="*/ 118995 w 417336"/>
              <a:gd name="connsiteY59" fmla="*/ 159865 h 598176"/>
              <a:gd name="connsiteX60" fmla="*/ 54464 w 417336"/>
              <a:gd name="connsiteY60" fmla="*/ 155881 h 598176"/>
              <a:gd name="connsiteX61" fmla="*/ 123688 w 417336"/>
              <a:gd name="connsiteY61" fmla="*/ 102226 h 598176"/>
              <a:gd name="connsiteX62" fmla="*/ 108670 w 417336"/>
              <a:gd name="connsiteY62" fmla="*/ 107380 h 598176"/>
              <a:gd name="connsiteX63" fmla="*/ 110312 w 417336"/>
              <a:gd name="connsiteY63" fmla="*/ 107380 h 598176"/>
              <a:gd name="connsiteX64" fmla="*/ 110547 w 417336"/>
              <a:gd name="connsiteY64" fmla="*/ 107615 h 598176"/>
              <a:gd name="connsiteX65" fmla="*/ 123688 w 417336"/>
              <a:gd name="connsiteY65" fmla="*/ 102226 h 598176"/>
              <a:gd name="connsiteX66" fmla="*/ 168977 w 417336"/>
              <a:gd name="connsiteY66" fmla="*/ 1241 h 598176"/>
              <a:gd name="connsiteX67" fmla="*/ 368670 w 417336"/>
              <a:gd name="connsiteY67" fmla="*/ 150961 h 598176"/>
              <a:gd name="connsiteX68" fmla="*/ 368201 w 417336"/>
              <a:gd name="connsiteY68" fmla="*/ 212817 h 598176"/>
              <a:gd name="connsiteX69" fmla="*/ 386035 w 417336"/>
              <a:gd name="connsiteY69" fmla="*/ 222424 h 598176"/>
              <a:gd name="connsiteX70" fmla="*/ 387208 w 417336"/>
              <a:gd name="connsiteY70" fmla="*/ 240934 h 598176"/>
              <a:gd name="connsiteX71" fmla="*/ 356468 w 417336"/>
              <a:gd name="connsiteY71" fmla="*/ 254055 h 598176"/>
              <a:gd name="connsiteX72" fmla="*/ 212154 w 417336"/>
              <a:gd name="connsiteY72" fmla="*/ 359492 h 598176"/>
              <a:gd name="connsiteX73" fmla="*/ 205349 w 417336"/>
              <a:gd name="connsiteY73" fmla="*/ 355977 h 598176"/>
              <a:gd name="connsiteX74" fmla="*/ 193146 w 417336"/>
              <a:gd name="connsiteY74" fmla="*/ 357617 h 598176"/>
              <a:gd name="connsiteX75" fmla="*/ 46251 w 417336"/>
              <a:gd name="connsiteY75" fmla="*/ 252180 h 598176"/>
              <a:gd name="connsiteX76" fmla="*/ 38272 w 417336"/>
              <a:gd name="connsiteY76" fmla="*/ 254055 h 598176"/>
              <a:gd name="connsiteX77" fmla="*/ 16215 w 417336"/>
              <a:gd name="connsiteY77" fmla="*/ 231093 h 598176"/>
              <a:gd name="connsiteX78" fmla="*/ 36630 w 417336"/>
              <a:gd name="connsiteY78" fmla="*/ 208600 h 598176"/>
              <a:gd name="connsiteX79" fmla="*/ 168977 w 417336"/>
              <a:gd name="connsiteY79" fmla="*/ 1241 h 59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17336" h="598176">
                <a:moveTo>
                  <a:pt x="233038" y="498490"/>
                </a:moveTo>
                <a:lnTo>
                  <a:pt x="220649" y="531110"/>
                </a:lnTo>
                <a:lnTo>
                  <a:pt x="219897" y="532236"/>
                </a:lnTo>
                <a:cubicBezTo>
                  <a:pt x="220132" y="532236"/>
                  <a:pt x="220132" y="532471"/>
                  <a:pt x="220132" y="532471"/>
                </a:cubicBezTo>
                <a:lnTo>
                  <a:pt x="220649" y="531110"/>
                </a:lnTo>
                <a:lnTo>
                  <a:pt x="220836" y="530830"/>
                </a:lnTo>
                <a:cubicBezTo>
                  <a:pt x="224825" y="520050"/>
                  <a:pt x="229049" y="509270"/>
                  <a:pt x="233038" y="498490"/>
                </a:cubicBezTo>
                <a:close/>
                <a:moveTo>
                  <a:pt x="125334" y="378271"/>
                </a:moveTo>
                <a:cubicBezTo>
                  <a:pt x="130261" y="377333"/>
                  <a:pt x="133781" y="380614"/>
                  <a:pt x="134720" y="384364"/>
                </a:cubicBezTo>
                <a:cubicBezTo>
                  <a:pt x="166163" y="420219"/>
                  <a:pt x="190332" y="462635"/>
                  <a:pt x="211215" y="505521"/>
                </a:cubicBezTo>
                <a:cubicBezTo>
                  <a:pt x="218959" y="485133"/>
                  <a:pt x="226937" y="464510"/>
                  <a:pt x="235619" y="444591"/>
                </a:cubicBezTo>
                <a:cubicBezTo>
                  <a:pt x="242424" y="429124"/>
                  <a:pt x="251575" y="395378"/>
                  <a:pt x="268704" y="388113"/>
                </a:cubicBezTo>
                <a:cubicBezTo>
                  <a:pt x="270816" y="387410"/>
                  <a:pt x="272928" y="387176"/>
                  <a:pt x="274571" y="387879"/>
                </a:cubicBezTo>
                <a:cubicBezTo>
                  <a:pt x="313288" y="371943"/>
                  <a:pt x="350832" y="427483"/>
                  <a:pt x="367727" y="454199"/>
                </a:cubicBezTo>
                <a:cubicBezTo>
                  <a:pt x="390253" y="489351"/>
                  <a:pt x="426154" y="546766"/>
                  <a:pt x="415360" y="591057"/>
                </a:cubicBezTo>
                <a:cubicBezTo>
                  <a:pt x="414422" y="595041"/>
                  <a:pt x="410433" y="597853"/>
                  <a:pt x="406209" y="597853"/>
                </a:cubicBezTo>
                <a:cubicBezTo>
                  <a:pt x="335110" y="599728"/>
                  <a:pt x="264715" y="592932"/>
                  <a:pt x="193617" y="590589"/>
                </a:cubicBezTo>
                <a:cubicBezTo>
                  <a:pt x="130965" y="588480"/>
                  <a:pt x="68548" y="597385"/>
                  <a:pt x="6836" y="584027"/>
                </a:cubicBezTo>
                <a:cubicBezTo>
                  <a:pt x="1908" y="582855"/>
                  <a:pt x="-908" y="577231"/>
                  <a:pt x="265" y="572778"/>
                </a:cubicBezTo>
                <a:cubicBezTo>
                  <a:pt x="19976" y="505521"/>
                  <a:pt x="42502" y="393269"/>
                  <a:pt x="125334" y="378271"/>
                </a:cubicBezTo>
                <a:close/>
                <a:moveTo>
                  <a:pt x="249458" y="266974"/>
                </a:moveTo>
                <a:cubicBezTo>
                  <a:pt x="253682" y="263695"/>
                  <a:pt x="259784" y="264632"/>
                  <a:pt x="261427" y="270253"/>
                </a:cubicBezTo>
                <a:cubicBezTo>
                  <a:pt x="269640" y="295316"/>
                  <a:pt x="229276" y="314523"/>
                  <a:pt x="210033" y="316631"/>
                </a:cubicBezTo>
                <a:cubicBezTo>
                  <a:pt x="183045" y="319442"/>
                  <a:pt x="155589" y="306793"/>
                  <a:pt x="149487" y="278451"/>
                </a:cubicBezTo>
                <a:cubicBezTo>
                  <a:pt x="147844" y="270956"/>
                  <a:pt x="159109" y="265334"/>
                  <a:pt x="162629" y="273064"/>
                </a:cubicBezTo>
                <a:cubicBezTo>
                  <a:pt x="171312" y="292037"/>
                  <a:pt x="190086" y="302811"/>
                  <a:pt x="211441" y="297892"/>
                </a:cubicBezTo>
                <a:cubicBezTo>
                  <a:pt x="220593" y="295550"/>
                  <a:pt x="230215" y="291802"/>
                  <a:pt x="236786" y="284776"/>
                </a:cubicBezTo>
                <a:cubicBezTo>
                  <a:pt x="241949" y="279154"/>
                  <a:pt x="243591" y="271659"/>
                  <a:pt x="249458" y="266974"/>
                </a:cubicBezTo>
                <a:close/>
                <a:moveTo>
                  <a:pt x="149749" y="209803"/>
                </a:moveTo>
                <a:cubicBezTo>
                  <a:pt x="156556" y="210740"/>
                  <a:pt x="160546" y="216598"/>
                  <a:pt x="157260" y="223158"/>
                </a:cubicBezTo>
                <a:cubicBezTo>
                  <a:pt x="156791" y="223861"/>
                  <a:pt x="156321" y="224798"/>
                  <a:pt x="156087" y="225735"/>
                </a:cubicBezTo>
                <a:cubicBezTo>
                  <a:pt x="155852" y="225969"/>
                  <a:pt x="155852" y="226438"/>
                  <a:pt x="155852" y="226438"/>
                </a:cubicBezTo>
                <a:cubicBezTo>
                  <a:pt x="155382" y="227375"/>
                  <a:pt x="155148" y="228078"/>
                  <a:pt x="154913" y="229015"/>
                </a:cubicBezTo>
                <a:cubicBezTo>
                  <a:pt x="153974" y="230890"/>
                  <a:pt x="153270" y="233233"/>
                  <a:pt x="151627" y="234638"/>
                </a:cubicBezTo>
                <a:cubicBezTo>
                  <a:pt x="149515" y="236278"/>
                  <a:pt x="147402" y="236981"/>
                  <a:pt x="144820" y="237450"/>
                </a:cubicBezTo>
                <a:cubicBezTo>
                  <a:pt x="144351" y="237684"/>
                  <a:pt x="143647" y="238153"/>
                  <a:pt x="142943" y="238387"/>
                </a:cubicBezTo>
                <a:cubicBezTo>
                  <a:pt x="141065" y="238856"/>
                  <a:pt x="140361" y="238621"/>
                  <a:pt x="138483" y="238387"/>
                </a:cubicBezTo>
                <a:cubicBezTo>
                  <a:pt x="138248" y="238387"/>
                  <a:pt x="138013" y="238153"/>
                  <a:pt x="137544" y="237919"/>
                </a:cubicBezTo>
                <a:cubicBezTo>
                  <a:pt x="137309" y="238153"/>
                  <a:pt x="136840" y="238153"/>
                  <a:pt x="136370" y="238153"/>
                </a:cubicBezTo>
                <a:cubicBezTo>
                  <a:pt x="133084" y="238387"/>
                  <a:pt x="128860" y="235341"/>
                  <a:pt x="128390" y="232061"/>
                </a:cubicBezTo>
                <a:cubicBezTo>
                  <a:pt x="127451" y="227141"/>
                  <a:pt x="127451" y="222221"/>
                  <a:pt x="130972" y="218706"/>
                </a:cubicBezTo>
                <a:cubicBezTo>
                  <a:pt x="131207" y="218472"/>
                  <a:pt x="131207" y="218238"/>
                  <a:pt x="131207" y="218003"/>
                </a:cubicBezTo>
                <a:cubicBezTo>
                  <a:pt x="134023" y="209803"/>
                  <a:pt x="142238" y="208866"/>
                  <a:pt x="149749" y="209803"/>
                </a:cubicBezTo>
                <a:close/>
                <a:moveTo>
                  <a:pt x="264037" y="206499"/>
                </a:moveTo>
                <a:cubicBezTo>
                  <a:pt x="266972" y="206821"/>
                  <a:pt x="269908" y="208285"/>
                  <a:pt x="272021" y="210275"/>
                </a:cubicBezTo>
                <a:cubicBezTo>
                  <a:pt x="275073" y="213086"/>
                  <a:pt x="275073" y="217302"/>
                  <a:pt x="273430" y="220815"/>
                </a:cubicBezTo>
                <a:cubicBezTo>
                  <a:pt x="271316" y="224797"/>
                  <a:pt x="269203" y="229247"/>
                  <a:pt x="265916" y="232292"/>
                </a:cubicBezTo>
                <a:cubicBezTo>
                  <a:pt x="261454" y="236508"/>
                  <a:pt x="254175" y="237445"/>
                  <a:pt x="250653" y="231355"/>
                </a:cubicBezTo>
                <a:cubicBezTo>
                  <a:pt x="247835" y="226671"/>
                  <a:pt x="249714" y="221752"/>
                  <a:pt x="252766" y="217302"/>
                </a:cubicBezTo>
                <a:cubicBezTo>
                  <a:pt x="253236" y="214491"/>
                  <a:pt x="254410" y="211681"/>
                  <a:pt x="256054" y="209573"/>
                </a:cubicBezTo>
                <a:cubicBezTo>
                  <a:pt x="258167" y="206996"/>
                  <a:pt x="261102" y="206177"/>
                  <a:pt x="264037" y="206499"/>
                </a:cubicBezTo>
                <a:close/>
                <a:moveTo>
                  <a:pt x="54464" y="155881"/>
                </a:moveTo>
                <a:cubicBezTo>
                  <a:pt x="51883" y="175797"/>
                  <a:pt x="52352" y="196182"/>
                  <a:pt x="55872" y="215863"/>
                </a:cubicBezTo>
                <a:cubicBezTo>
                  <a:pt x="62207" y="249837"/>
                  <a:pt x="75348" y="284983"/>
                  <a:pt x="101630" y="309116"/>
                </a:cubicBezTo>
                <a:cubicBezTo>
                  <a:pt x="132370" y="337233"/>
                  <a:pt x="169681" y="342856"/>
                  <a:pt x="209807" y="337233"/>
                </a:cubicBezTo>
                <a:cubicBezTo>
                  <a:pt x="213562" y="336764"/>
                  <a:pt x="216612" y="338404"/>
                  <a:pt x="218489" y="340747"/>
                </a:cubicBezTo>
                <a:cubicBezTo>
                  <a:pt x="304374" y="339341"/>
                  <a:pt x="360692" y="244683"/>
                  <a:pt x="352010" y="163613"/>
                </a:cubicBezTo>
                <a:cubicBezTo>
                  <a:pt x="342389" y="162208"/>
                  <a:pt x="319862" y="163379"/>
                  <a:pt x="310710" y="163379"/>
                </a:cubicBezTo>
                <a:cubicBezTo>
                  <a:pt x="278327" y="163379"/>
                  <a:pt x="245710" y="163379"/>
                  <a:pt x="213327" y="163379"/>
                </a:cubicBezTo>
                <a:cubicBezTo>
                  <a:pt x="181883" y="163379"/>
                  <a:pt x="150439" y="161505"/>
                  <a:pt x="118995" y="159865"/>
                </a:cubicBezTo>
                <a:cubicBezTo>
                  <a:pt x="101395" y="158927"/>
                  <a:pt x="72063" y="163145"/>
                  <a:pt x="54464" y="155881"/>
                </a:cubicBezTo>
                <a:close/>
                <a:moveTo>
                  <a:pt x="123688" y="102226"/>
                </a:moveTo>
                <a:cubicBezTo>
                  <a:pt x="118760" y="103866"/>
                  <a:pt x="113832" y="105740"/>
                  <a:pt x="108670" y="107380"/>
                </a:cubicBezTo>
                <a:cubicBezTo>
                  <a:pt x="109374" y="107380"/>
                  <a:pt x="109843" y="107380"/>
                  <a:pt x="110312" y="107380"/>
                </a:cubicBezTo>
                <a:cubicBezTo>
                  <a:pt x="110312" y="107615"/>
                  <a:pt x="110312" y="107615"/>
                  <a:pt x="110547" y="107615"/>
                </a:cubicBezTo>
                <a:cubicBezTo>
                  <a:pt x="115005" y="105975"/>
                  <a:pt x="119464" y="104334"/>
                  <a:pt x="123688" y="102226"/>
                </a:cubicBezTo>
                <a:close/>
                <a:moveTo>
                  <a:pt x="168977" y="1241"/>
                </a:moveTo>
                <a:cubicBezTo>
                  <a:pt x="261901" y="-10240"/>
                  <a:pt x="353183" y="59348"/>
                  <a:pt x="368670" y="150961"/>
                </a:cubicBezTo>
                <a:cubicBezTo>
                  <a:pt x="372190" y="171111"/>
                  <a:pt x="371721" y="192198"/>
                  <a:pt x="368201" y="212817"/>
                </a:cubicBezTo>
                <a:cubicBezTo>
                  <a:pt x="375241" y="213989"/>
                  <a:pt x="381577" y="216332"/>
                  <a:pt x="386035" y="222424"/>
                </a:cubicBezTo>
                <a:cubicBezTo>
                  <a:pt x="390024" y="227813"/>
                  <a:pt x="390024" y="235076"/>
                  <a:pt x="387208" y="240934"/>
                </a:cubicBezTo>
                <a:cubicBezTo>
                  <a:pt x="382046" y="251946"/>
                  <a:pt x="368201" y="256398"/>
                  <a:pt x="356468" y="254055"/>
                </a:cubicBezTo>
                <a:cubicBezTo>
                  <a:pt x="332298" y="314037"/>
                  <a:pt x="280204" y="362069"/>
                  <a:pt x="212154" y="359492"/>
                </a:cubicBezTo>
                <a:cubicBezTo>
                  <a:pt x="209103" y="359257"/>
                  <a:pt x="206757" y="357851"/>
                  <a:pt x="205349" y="355977"/>
                </a:cubicBezTo>
                <a:cubicBezTo>
                  <a:pt x="201359" y="356680"/>
                  <a:pt x="197370" y="357383"/>
                  <a:pt x="193146" y="357617"/>
                </a:cubicBezTo>
                <a:cubicBezTo>
                  <a:pt x="116179" y="363475"/>
                  <a:pt x="66901" y="314974"/>
                  <a:pt x="46251" y="252180"/>
                </a:cubicBezTo>
                <a:cubicBezTo>
                  <a:pt x="43670" y="253586"/>
                  <a:pt x="40619" y="254055"/>
                  <a:pt x="38272" y="254055"/>
                </a:cubicBezTo>
                <a:cubicBezTo>
                  <a:pt x="25836" y="254523"/>
                  <a:pt x="15745" y="243277"/>
                  <a:pt x="16215" y="231093"/>
                </a:cubicBezTo>
                <a:cubicBezTo>
                  <a:pt x="16684" y="218909"/>
                  <a:pt x="25601" y="210943"/>
                  <a:pt x="36630" y="208600"/>
                </a:cubicBezTo>
                <a:cubicBezTo>
                  <a:pt x="25836" y="116753"/>
                  <a:pt x="68778" y="13893"/>
                  <a:pt x="168977" y="1241"/>
                </a:cubicBezTo>
                <a:close/>
              </a:path>
            </a:pathLst>
          </a:custGeom>
          <a:solidFill>
            <a:srgbClr val="51889F"/>
          </a:solidFill>
          <a:ln>
            <a:noFill/>
          </a:ln>
        </p:spPr>
      </p:sp>
      <p:grpSp>
        <p:nvGrpSpPr>
          <p:cNvPr id="17" name="组合 16"/>
          <p:cNvGrpSpPr/>
          <p:nvPr/>
        </p:nvGrpSpPr>
        <p:grpSpPr>
          <a:xfrm>
            <a:off x="1965325" y="2543958"/>
            <a:ext cx="8261350" cy="1477212"/>
            <a:chOff x="2082800" y="2855494"/>
            <a:chExt cx="8261350" cy="1477212"/>
          </a:xfrm>
        </p:grpSpPr>
        <p:sp>
          <p:nvSpPr>
            <p:cNvPr id="18" name="文本框 17"/>
            <p:cNvSpPr txBox="1"/>
            <p:nvPr/>
          </p:nvSpPr>
          <p:spPr>
            <a:xfrm>
              <a:off x="2082800" y="2855494"/>
              <a:ext cx="8261350" cy="110680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6600" noProof="0" dirty="0">
                  <a:ln>
                    <a:noFill/>
                  </a:ln>
                  <a:solidFill>
                    <a:srgbClr val="51889F"/>
                  </a:solidFill>
                  <a:effectLst/>
                  <a:uLnTx/>
                  <a:uFillTx/>
                  <a:latin typeface="微软雅黑" panose="020B0503020204020204" charset="-122"/>
                  <a:ea typeface="微软雅黑" panose="020B0503020204020204" charset="-122"/>
                </a:rPr>
                <a:t>项目开题</a:t>
              </a:r>
              <a:r>
                <a:rPr kumimoji="0" lang="zh-CN" altLang="en-US" sz="6600" b="0" i="0" u="none" strike="noStrike" kern="1200" cap="none" spc="0" normalizeH="0" baseline="0" noProof="0" dirty="0">
                  <a:ln>
                    <a:noFill/>
                  </a:ln>
                  <a:solidFill>
                    <a:srgbClr val="51889F"/>
                  </a:solidFill>
                  <a:effectLst/>
                  <a:uLnTx/>
                  <a:uFillTx/>
                  <a:latin typeface="微软雅黑" panose="020B0503020204020204" charset="-122"/>
                  <a:ea typeface="微软雅黑" panose="020B0503020204020204" charset="-122"/>
                </a:rPr>
                <a:t>答辩</a:t>
              </a:r>
              <a:endParaRPr kumimoji="0" lang="zh-CN" altLang="en-US" sz="6600" b="0" i="0" u="none" strike="noStrike" kern="1200" cap="none" spc="0" normalizeH="0" baseline="0" noProof="0" dirty="0">
                <a:ln>
                  <a:noFill/>
                </a:ln>
                <a:solidFill>
                  <a:srgbClr val="51889F"/>
                </a:solidFill>
                <a:effectLst/>
                <a:uLnTx/>
                <a:uFillTx/>
                <a:latin typeface="微软雅黑" panose="020B0503020204020204" charset="-122"/>
                <a:ea typeface="微软雅黑" panose="020B0503020204020204" charset="-122"/>
              </a:endParaRPr>
            </a:p>
          </p:txBody>
        </p:sp>
        <p:sp>
          <p:nvSpPr>
            <p:cNvPr id="19" name="矩形 18"/>
            <p:cNvSpPr/>
            <p:nvPr/>
          </p:nvSpPr>
          <p:spPr>
            <a:xfrm>
              <a:off x="2082800" y="3964406"/>
              <a:ext cx="8261350" cy="3683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en-US" altLang="zh-CN"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Project opening reply</a:t>
              </a:r>
              <a:endParaRPr kumimoji="0" lang="zh-CN" altLang="en-US" sz="18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grpSp>
      <p:sp>
        <p:nvSpPr>
          <p:cNvPr id="22" name="椭圆 21"/>
          <p:cNvSpPr/>
          <p:nvPr/>
        </p:nvSpPr>
        <p:spPr>
          <a:xfrm>
            <a:off x="5185550" y="604940"/>
            <a:ext cx="1820901" cy="1820901"/>
          </a:xfrm>
          <a:prstGeom prst="ellipse">
            <a:avLst/>
          </a:prstGeom>
          <a:solidFill>
            <a:srgbClr val="518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graduation-hat-front-view_27483"/>
          <p:cNvSpPr>
            <a:spLocks noChangeAspect="1"/>
          </p:cNvSpPr>
          <p:nvPr/>
        </p:nvSpPr>
        <p:spPr bwMode="auto">
          <a:xfrm>
            <a:off x="5300891" y="1005782"/>
            <a:ext cx="1590217" cy="1004830"/>
          </a:xfrm>
          <a:custGeom>
            <a:avLst/>
            <a:gdLst>
              <a:gd name="connsiteX0" fmla="*/ 104550 w 604718"/>
              <a:gd name="connsiteY0" fmla="*/ 208330 h 382112"/>
              <a:gd name="connsiteX1" fmla="*/ 156180 w 604718"/>
              <a:gd name="connsiteY1" fmla="*/ 208330 h 382112"/>
              <a:gd name="connsiteX2" fmla="*/ 261642 w 604718"/>
              <a:gd name="connsiteY2" fmla="*/ 248878 h 382112"/>
              <a:gd name="connsiteX3" fmla="*/ 298947 w 604718"/>
              <a:gd name="connsiteY3" fmla="*/ 255007 h 382112"/>
              <a:gd name="connsiteX4" fmla="*/ 340187 w 604718"/>
              <a:gd name="connsiteY4" fmla="*/ 247621 h 382112"/>
              <a:gd name="connsiteX5" fmla="*/ 433687 w 604718"/>
              <a:gd name="connsiteY5" fmla="*/ 208330 h 382112"/>
              <a:gd name="connsiteX6" fmla="*/ 490825 w 604718"/>
              <a:gd name="connsiteY6" fmla="*/ 208330 h 382112"/>
              <a:gd name="connsiteX7" fmla="*/ 490825 w 604718"/>
              <a:gd name="connsiteY7" fmla="*/ 271509 h 382112"/>
              <a:gd name="connsiteX8" fmla="*/ 458400 w 604718"/>
              <a:gd name="connsiteY8" fmla="*/ 320701 h 382112"/>
              <a:gd name="connsiteX9" fmla="*/ 329326 w 604718"/>
              <a:gd name="connsiteY9" fmla="*/ 376337 h 382112"/>
              <a:gd name="connsiteX10" fmla="*/ 264632 w 604718"/>
              <a:gd name="connsiteY10" fmla="*/ 376337 h 382112"/>
              <a:gd name="connsiteX11" fmla="*/ 136819 w 604718"/>
              <a:gd name="connsiteY11" fmla="*/ 320701 h 382112"/>
              <a:gd name="connsiteX12" fmla="*/ 104550 w 604718"/>
              <a:gd name="connsiteY12" fmla="*/ 271509 h 382112"/>
              <a:gd name="connsiteX13" fmla="*/ 300973 w 604718"/>
              <a:gd name="connsiteY13" fmla="*/ 5 h 382112"/>
              <a:gd name="connsiteX14" fmla="*/ 334162 w 604718"/>
              <a:gd name="connsiteY14" fmla="*/ 4701 h 382112"/>
              <a:gd name="connsiteX15" fmla="*/ 581267 w 604718"/>
              <a:gd name="connsiteY15" fmla="*/ 92552 h 382112"/>
              <a:gd name="connsiteX16" fmla="*/ 588822 w 604718"/>
              <a:gd name="connsiteY16" fmla="*/ 114398 h 382112"/>
              <a:gd name="connsiteX17" fmla="*/ 589136 w 604718"/>
              <a:gd name="connsiteY17" fmla="*/ 114398 h 382112"/>
              <a:gd name="connsiteX18" fmla="*/ 589136 w 604718"/>
              <a:gd name="connsiteY18" fmla="*/ 270771 h 382112"/>
              <a:gd name="connsiteX19" fmla="*/ 604718 w 604718"/>
              <a:gd name="connsiteY19" fmla="*/ 321376 h 382112"/>
              <a:gd name="connsiteX20" fmla="*/ 561278 w 604718"/>
              <a:gd name="connsiteY20" fmla="*/ 321376 h 382112"/>
              <a:gd name="connsiteX21" fmla="*/ 576388 w 604718"/>
              <a:gd name="connsiteY21" fmla="*/ 271242 h 382112"/>
              <a:gd name="connsiteX22" fmla="*/ 576388 w 604718"/>
              <a:gd name="connsiteY22" fmla="*/ 120370 h 382112"/>
              <a:gd name="connsiteX23" fmla="*/ 333376 w 604718"/>
              <a:gd name="connsiteY23" fmla="*/ 222680 h 382112"/>
              <a:gd name="connsiteX24" fmla="*/ 268058 w 604718"/>
              <a:gd name="connsiteY24" fmla="*/ 223780 h 382112"/>
              <a:gd name="connsiteX25" fmla="*/ 13556 w 604718"/>
              <a:gd name="connsiteY25" fmla="*/ 125870 h 382112"/>
              <a:gd name="connsiteX26" fmla="*/ 13714 w 604718"/>
              <a:gd name="connsiteY26" fmla="*/ 100882 h 382112"/>
              <a:gd name="connsiteX27" fmla="*/ 267901 w 604718"/>
              <a:gd name="connsiteY27" fmla="*/ 5329 h 382112"/>
              <a:gd name="connsiteX28" fmla="*/ 300973 w 604718"/>
              <a:gd name="connsiteY28" fmla="*/ 5 h 38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4718" h="382112">
                <a:moveTo>
                  <a:pt x="104550" y="208330"/>
                </a:moveTo>
                <a:lnTo>
                  <a:pt x="156180" y="208330"/>
                </a:lnTo>
                <a:lnTo>
                  <a:pt x="261642" y="248878"/>
                </a:lnTo>
                <a:cubicBezTo>
                  <a:pt x="274864" y="253907"/>
                  <a:pt x="289188" y="255007"/>
                  <a:pt x="298947" y="255007"/>
                </a:cubicBezTo>
                <a:cubicBezTo>
                  <a:pt x="314373" y="255007"/>
                  <a:pt x="329012" y="252493"/>
                  <a:pt x="340187" y="247621"/>
                </a:cubicBezTo>
                <a:lnTo>
                  <a:pt x="433687" y="208330"/>
                </a:lnTo>
                <a:lnTo>
                  <a:pt x="490825" y="208330"/>
                </a:lnTo>
                <a:lnTo>
                  <a:pt x="490825" y="271509"/>
                </a:lnTo>
                <a:cubicBezTo>
                  <a:pt x="490825" y="290998"/>
                  <a:pt x="476344" y="313000"/>
                  <a:pt x="458400" y="320701"/>
                </a:cubicBezTo>
                <a:lnTo>
                  <a:pt x="329326" y="376337"/>
                </a:lnTo>
                <a:cubicBezTo>
                  <a:pt x="311382" y="384038"/>
                  <a:pt x="282419" y="384038"/>
                  <a:pt x="264632" y="376337"/>
                </a:cubicBezTo>
                <a:lnTo>
                  <a:pt x="136819" y="320701"/>
                </a:lnTo>
                <a:cubicBezTo>
                  <a:pt x="119032" y="313000"/>
                  <a:pt x="104550" y="290998"/>
                  <a:pt x="104550" y="271509"/>
                </a:cubicBezTo>
                <a:close/>
                <a:moveTo>
                  <a:pt x="300973" y="5"/>
                </a:moveTo>
                <a:cubicBezTo>
                  <a:pt x="312954" y="-93"/>
                  <a:pt x="324955" y="1479"/>
                  <a:pt x="334162" y="4701"/>
                </a:cubicBezTo>
                <a:lnTo>
                  <a:pt x="581267" y="92552"/>
                </a:lnTo>
                <a:cubicBezTo>
                  <a:pt x="596849" y="98053"/>
                  <a:pt x="599210" y="107168"/>
                  <a:pt x="588822" y="114398"/>
                </a:cubicBezTo>
                <a:lnTo>
                  <a:pt x="589136" y="114398"/>
                </a:lnTo>
                <a:lnTo>
                  <a:pt x="589136" y="270771"/>
                </a:lnTo>
                <a:lnTo>
                  <a:pt x="604718" y="321376"/>
                </a:lnTo>
                <a:lnTo>
                  <a:pt x="561278" y="321376"/>
                </a:lnTo>
                <a:lnTo>
                  <a:pt x="576388" y="271242"/>
                </a:lnTo>
                <a:lnTo>
                  <a:pt x="576388" y="120370"/>
                </a:lnTo>
                <a:lnTo>
                  <a:pt x="333376" y="222680"/>
                </a:lnTo>
                <a:cubicBezTo>
                  <a:pt x="315433" y="230224"/>
                  <a:pt x="286158" y="230695"/>
                  <a:pt x="268058" y="223780"/>
                </a:cubicBezTo>
                <a:lnTo>
                  <a:pt x="13556" y="125870"/>
                </a:lnTo>
                <a:cubicBezTo>
                  <a:pt x="-4544" y="118798"/>
                  <a:pt x="-4544" y="107640"/>
                  <a:pt x="13714" y="100882"/>
                </a:cubicBezTo>
                <a:lnTo>
                  <a:pt x="267901" y="5329"/>
                </a:lnTo>
                <a:cubicBezTo>
                  <a:pt x="277030" y="1872"/>
                  <a:pt x="288991" y="104"/>
                  <a:pt x="300973" y="5"/>
                </a:cubicBezTo>
                <a:close/>
              </a:path>
            </a:pathLst>
          </a:custGeom>
          <a:solidFill>
            <a:schemeClr val="bg1"/>
          </a:solidFill>
          <a:ln w="25400">
            <a:noFill/>
          </a:ln>
        </p:spPr>
      </p:sp>
      <p:sp>
        <p:nvSpPr>
          <p:cNvPr id="2" name="矩形 1"/>
          <p:cNvSpPr/>
          <p:nvPr/>
        </p:nvSpPr>
        <p:spPr>
          <a:xfrm>
            <a:off x="0" y="6534000"/>
            <a:ext cx="12192000" cy="324000"/>
          </a:xfrm>
          <a:prstGeom prst="rect">
            <a:avLst/>
          </a:prstGeom>
          <a:solidFill>
            <a:srgbClr val="518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244032" y="4866144"/>
            <a:ext cx="6109138" cy="275897"/>
          </a:xfrm>
          <a:prstGeom prst="rect">
            <a:avLst/>
          </a:prstGeom>
          <a:noFill/>
        </p:spPr>
        <p:txBody>
          <a:bodyPr wrap="square" rtlCol="0">
            <a:noAutofit/>
          </a:bodyPr>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120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rPr>
              <a:t>小组成员</a:t>
            </a:r>
            <a:r>
              <a:rPr kumimoji="0" lang="zh-CN" altLang="en-US" sz="12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rPr>
              <a:t>：王晟宇、陈富贵、王战军、蔡祖磊、黄文</a:t>
            </a:r>
            <a:endParaRPr kumimoji="0" lang="zh-CN" altLang="en-US" sz="12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31574" y="-129268"/>
            <a:ext cx="3932237" cy="1600200"/>
          </a:xfrm>
        </p:spPr>
        <p:txBody>
          <a:bodyPr/>
          <a:p>
            <a:r>
              <a:rPr lang="zh-CN" altLang="en-US"/>
              <a:t>非功能性需求</a:t>
            </a:r>
            <a:endParaRPr lang="zh-CN" altLang="en-US"/>
          </a:p>
        </p:txBody>
      </p:sp>
      <p:sp>
        <p:nvSpPr>
          <p:cNvPr id="31" name="图片占位符 30"/>
          <p:cNvSpPr>
            <a:spLocks noGrp="1"/>
          </p:cNvSpPr>
          <p:nvPr>
            <p:ph type="pic" idx="1"/>
          </p:nvPr>
        </p:nvSpPr>
        <p:spPr/>
      </p:sp>
      <p:sp>
        <p:nvSpPr>
          <p:cNvPr id="32" name="文本占位符 31"/>
          <p:cNvSpPr>
            <a:spLocks noGrp="1"/>
          </p:cNvSpPr>
          <p:nvPr>
            <p:ph type="body" sz="half" idx="2"/>
          </p:nvPr>
        </p:nvSpPr>
        <p:spPr>
          <a:xfrm>
            <a:off x="353786" y="1476375"/>
            <a:ext cx="3932464" cy="4830536"/>
          </a:xfrm>
        </p:spPr>
        <p:txBody>
          <a:bodyPr>
            <a:normAutofit lnSpcReduction="10000"/>
          </a:bodyPr>
          <a:p>
            <a:pPr marL="0" indent="0">
              <a:lnSpc>
                <a:spcPct val="170000"/>
              </a:lnSpc>
            </a:pPr>
            <a:r>
              <a:rPr lang="zh-CN" b="1">
                <a:solidFill>
                  <a:srgbClr val="4D4D4D"/>
                </a:solidFill>
                <a:latin typeface="微软雅黑" panose="020B0503020204020204" charset="-122"/>
                <a:ea typeface="微软雅黑" panose="020B0503020204020204" charset="-122"/>
              </a:rPr>
              <a:t>兼容性</a:t>
            </a:r>
            <a:r>
              <a:rPr lang="zh-CN" altLang="en-US" b="1">
                <a:solidFill>
                  <a:srgbClr val="4D4D4D"/>
                </a:solidFill>
                <a:latin typeface="微软雅黑" panose="020B0503020204020204" charset="-122"/>
                <a:ea typeface="微软雅黑" panose="020B0503020204020204" charset="-122"/>
              </a:rPr>
              <a:t>需求</a:t>
            </a:r>
            <a:r>
              <a:rPr lang="zh-CN" b="1">
                <a:solidFill>
                  <a:srgbClr val="4D4D4D"/>
                </a:solidFill>
                <a:latin typeface="微软雅黑" panose="020B0503020204020204" charset="-122"/>
                <a:ea typeface="微软雅黑" panose="020B0503020204020204" charset="-122"/>
              </a:rPr>
              <a:t>：</a:t>
            </a:r>
            <a:endParaRPr lang="zh-CN" b="1" u="none">
              <a:solidFill>
                <a:srgbClr val="4D4D4D"/>
              </a:solidFill>
              <a:latin typeface="微软雅黑" panose="020B0503020204020204" charset="-122"/>
              <a:ea typeface="微软雅黑" panose="020B0503020204020204" charset="-122"/>
            </a:endParaRPr>
          </a:p>
          <a:p>
            <a:pPr marL="0" indent="0">
              <a:lnSpc>
                <a:spcPct val="170000"/>
              </a:lnSpc>
              <a:buNone/>
            </a:pPr>
            <a:r>
              <a:rPr lang="zh-CN">
                <a:solidFill>
                  <a:srgbClr val="4D4D4D"/>
                </a:solidFill>
                <a:latin typeface="微软雅黑" panose="020B0503020204020204" charset="-122"/>
                <a:ea typeface="微软雅黑" panose="020B0503020204020204" charset="-122"/>
              </a:rPr>
              <a:t>系统应支持</a:t>
            </a:r>
            <a:r>
              <a:rPr lang="en-US" altLang="zh-CN">
                <a:solidFill>
                  <a:srgbClr val="4D4D4D"/>
                </a:solidFill>
                <a:latin typeface="微软雅黑" panose="020B0503020204020204" charset="-122"/>
                <a:ea typeface="微软雅黑" panose="020B0503020204020204" charset="-122"/>
              </a:rPr>
              <a:t>FireFox</a:t>
            </a:r>
            <a:r>
              <a:rPr lang="zh-CN" altLang="en-US">
                <a:solidFill>
                  <a:srgbClr val="4D4D4D"/>
                </a:solidFill>
                <a:latin typeface="微软雅黑" panose="020B0503020204020204" charset="-122"/>
                <a:ea typeface="微软雅黑" panose="020B0503020204020204" charset="-122"/>
              </a:rPr>
              <a:t>、</a:t>
            </a:r>
            <a:r>
              <a:rPr lang="en-US" altLang="zh-CN">
                <a:solidFill>
                  <a:srgbClr val="4D4D4D"/>
                </a:solidFill>
                <a:latin typeface="微软雅黑" panose="020B0503020204020204" charset="-122"/>
                <a:ea typeface="微软雅黑" panose="020B0503020204020204" charset="-122"/>
              </a:rPr>
              <a:t>Chorme</a:t>
            </a:r>
            <a:r>
              <a:rPr lang="zh-CN" altLang="en-US">
                <a:solidFill>
                  <a:srgbClr val="4D4D4D"/>
                </a:solidFill>
                <a:latin typeface="微软雅黑" panose="020B0503020204020204" charset="-122"/>
                <a:ea typeface="微软雅黑" panose="020B0503020204020204" charset="-122"/>
              </a:rPr>
              <a:t>、</a:t>
            </a:r>
            <a:r>
              <a:rPr lang="en-US" altLang="zh-CN">
                <a:solidFill>
                  <a:srgbClr val="4D4D4D"/>
                </a:solidFill>
                <a:latin typeface="微软雅黑" panose="020B0503020204020204" charset="-122"/>
                <a:ea typeface="微软雅黑" panose="020B0503020204020204" charset="-122"/>
              </a:rPr>
              <a:t>Safair</a:t>
            </a:r>
            <a:r>
              <a:rPr lang="zh-CN" altLang="en-US">
                <a:solidFill>
                  <a:srgbClr val="4D4D4D"/>
                </a:solidFill>
                <a:latin typeface="微软雅黑" panose="020B0503020204020204" charset="-122"/>
                <a:ea typeface="微软雅黑" panose="020B0503020204020204" charset="-122"/>
              </a:rPr>
              <a:t>等</a:t>
            </a:r>
            <a:r>
              <a:rPr lang="zh-CN">
                <a:solidFill>
                  <a:srgbClr val="4D4D4D"/>
                </a:solidFill>
                <a:latin typeface="微软雅黑" panose="020B0503020204020204" charset="-122"/>
                <a:ea typeface="微软雅黑" panose="020B0503020204020204" charset="-122"/>
              </a:rPr>
              <a:t>多种主流浏览器。</a:t>
            </a:r>
            <a:endParaRPr lang="zh-CN" b="0" u="none">
              <a:solidFill>
                <a:srgbClr val="4D4D4D"/>
              </a:solidFill>
              <a:latin typeface="微软雅黑" panose="020B0503020204020204" charset="-122"/>
              <a:ea typeface="微软雅黑" panose="020B0503020204020204" charset="-122"/>
            </a:endParaRPr>
          </a:p>
          <a:p>
            <a:pPr marL="0" indent="0">
              <a:lnSpc>
                <a:spcPct val="170000"/>
              </a:lnSpc>
              <a:buNone/>
            </a:pPr>
            <a:r>
              <a:rPr lang="zh-CN" b="1">
                <a:solidFill>
                  <a:srgbClr val="4D4D4D"/>
                </a:solidFill>
                <a:latin typeface="微软雅黑" panose="020B0503020204020204" charset="-122"/>
                <a:ea typeface="微软雅黑" panose="020B0503020204020204" charset="-122"/>
              </a:rPr>
              <a:t>可靠性需求：</a:t>
            </a:r>
            <a:endParaRPr lang="zh-CN" b="1">
              <a:solidFill>
                <a:srgbClr val="4D4D4D"/>
              </a:solidFill>
              <a:latin typeface="微软雅黑" panose="020B0503020204020204" charset="-122"/>
              <a:ea typeface="微软雅黑" panose="020B0503020204020204" charset="-122"/>
            </a:endParaRPr>
          </a:p>
          <a:p>
            <a:pPr marL="0" indent="0" algn="just">
              <a:lnSpc>
                <a:spcPct val="170000"/>
              </a:lnSpc>
              <a:buNone/>
            </a:pPr>
            <a:r>
              <a:rPr lang="zh-CN">
                <a:solidFill>
                  <a:srgbClr val="4D4D4D"/>
                </a:solidFill>
                <a:latin typeface="微软雅黑" panose="020B0503020204020204" charset="-122"/>
                <a:ea typeface="微软雅黑" panose="020B0503020204020204" charset="-122"/>
              </a:rPr>
              <a:t>对输入有提示，数据有检查，防止数据异常。</a:t>
            </a:r>
            <a:endParaRPr lang="zh-CN">
              <a:solidFill>
                <a:srgbClr val="4D4D4D"/>
              </a:solidFill>
              <a:latin typeface="微软雅黑" panose="020B0503020204020204" charset="-122"/>
              <a:ea typeface="微软雅黑" panose="020B0503020204020204" charset="-122"/>
            </a:endParaRPr>
          </a:p>
          <a:p>
            <a:pPr marL="0" indent="0" algn="just">
              <a:lnSpc>
                <a:spcPct val="170000"/>
              </a:lnSpc>
              <a:buNone/>
            </a:pPr>
            <a:r>
              <a:rPr lang="zh-CN">
                <a:solidFill>
                  <a:srgbClr val="4D4D4D"/>
                </a:solidFill>
                <a:latin typeface="微软雅黑" panose="020B0503020204020204" charset="-122"/>
                <a:ea typeface="微软雅黑" panose="020B0503020204020204" charset="-122"/>
              </a:rPr>
              <a:t>系统健壮性强，应该能处理系统运行过程中出现的各种异常情况，如：人为操作错误、输入非法数据等，系统应该能正确的处理，恰当的回避。</a:t>
            </a:r>
            <a:endParaRPr lang="zh-CN">
              <a:solidFill>
                <a:srgbClr val="4D4D4D"/>
              </a:solidFill>
              <a:latin typeface="微软雅黑" panose="020B0503020204020204" charset="-122"/>
              <a:ea typeface="微软雅黑" panose="020B0503020204020204" charset="-122"/>
            </a:endParaRPr>
          </a:p>
          <a:p>
            <a:pPr marL="0" indent="0" algn="just">
              <a:lnSpc>
                <a:spcPct val="170000"/>
              </a:lnSpc>
              <a:buNone/>
            </a:pPr>
          </a:p>
        </p:txBody>
      </p:sp>
      <p:sp>
        <p:nvSpPr>
          <p:cNvPr id="4" name="矩形 3"/>
          <p:cNvSpPr/>
          <p:nvPr/>
        </p:nvSpPr>
        <p:spPr>
          <a:xfrm>
            <a:off x="0" y="0"/>
            <a:ext cx="12192000" cy="576000"/>
          </a:xfrm>
          <a:prstGeom prst="rect">
            <a:avLst/>
          </a:prstGeom>
          <a:solidFill>
            <a:srgbClr val="518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017851" y="57167"/>
            <a:ext cx="2156298" cy="460375"/>
          </a:xfrm>
          <a:prstGeom prst="rect">
            <a:avLst/>
          </a:prstGeom>
          <a:noFill/>
        </p:spPr>
        <p:txBody>
          <a:bodyPr wrap="square" rtlCol="0">
            <a:spAutoFit/>
          </a:bodyPr>
          <a:lstStyle/>
          <a:p>
            <a:pPr algn="dist"/>
            <a:r>
              <a:rPr lang="en-US" altLang="zh-CN" sz="2400" dirty="0">
                <a:solidFill>
                  <a:schemeClr val="bg1"/>
                </a:solidFill>
                <a:latin typeface="微软雅黑 Light" panose="020B0502040204020203" pitchFamily="34" charset="-122"/>
                <a:ea typeface="微软雅黑 Light" panose="020B0502040204020203" pitchFamily="34" charset="-122"/>
              </a:rPr>
              <a:t>·</a:t>
            </a:r>
            <a:r>
              <a:rPr lang="zh-CN" altLang="en-US" sz="2400" dirty="0">
                <a:solidFill>
                  <a:schemeClr val="bg1"/>
                </a:solidFill>
                <a:latin typeface="微软雅黑 Light" panose="020B0502040204020203" pitchFamily="34" charset="-122"/>
                <a:ea typeface="微软雅黑 Light" panose="020B0502040204020203" pitchFamily="34" charset="-122"/>
              </a:rPr>
              <a:t>需求分析</a:t>
            </a:r>
            <a:r>
              <a:rPr lang="en-US" altLang="zh-CN" sz="2400" dirty="0">
                <a:solidFill>
                  <a:schemeClr val="bg1"/>
                </a:solidFill>
                <a:latin typeface="微软雅黑 Light" panose="020B0502040204020203" pitchFamily="34" charset="-122"/>
                <a:ea typeface="微软雅黑 Light" panose="020B0502040204020203" pitchFamily="34" charset="-122"/>
              </a:rPr>
              <a: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pic>
        <p:nvPicPr>
          <p:cNvPr id="2" name="图片 1" descr="upload_880341752"/>
          <p:cNvPicPr>
            <a:picLocks noChangeAspect="1"/>
          </p:cNvPicPr>
          <p:nvPr/>
        </p:nvPicPr>
        <p:blipFill>
          <a:blip r:embed="rId1"/>
          <a:stretch>
            <a:fillRect/>
          </a:stretch>
        </p:blipFill>
        <p:spPr>
          <a:xfrm>
            <a:off x="5197929" y="993321"/>
            <a:ext cx="6150429" cy="48305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任意多边形: 形状 23"/>
          <p:cNvSpPr/>
          <p:nvPr/>
        </p:nvSpPr>
        <p:spPr>
          <a:xfrm>
            <a:off x="0" y="0"/>
            <a:ext cx="12192000" cy="6858000"/>
          </a:xfrm>
          <a:custGeom>
            <a:avLst/>
            <a:gdLst>
              <a:gd name="connsiteX0" fmla="*/ 1236000 w 12192000"/>
              <a:gd name="connsiteY0" fmla="*/ 1426598 h 6858000"/>
              <a:gd name="connsiteX1" fmla="*/ 1236000 w 12192000"/>
              <a:gd name="connsiteY1" fmla="*/ 5426998 h 6858000"/>
              <a:gd name="connsiteX2" fmla="*/ 10933588 w 12192000"/>
              <a:gd name="connsiteY2" fmla="*/ 5426998 h 6858000"/>
              <a:gd name="connsiteX3" fmla="*/ 10933588 w 12192000"/>
              <a:gd name="connsiteY3" fmla="*/ 1426598 h 6858000"/>
              <a:gd name="connsiteX4" fmla="*/ 0 w 12192000"/>
              <a:gd name="connsiteY4" fmla="*/ 0 h 6858000"/>
              <a:gd name="connsiteX5" fmla="*/ 12192000 w 12192000"/>
              <a:gd name="connsiteY5" fmla="*/ 0 h 6858000"/>
              <a:gd name="connsiteX6" fmla="*/ 12192000 w 12192000"/>
              <a:gd name="connsiteY6" fmla="*/ 1426598 h 6858000"/>
              <a:gd name="connsiteX7" fmla="*/ 12169587 w 12192000"/>
              <a:gd name="connsiteY7" fmla="*/ 1426598 h 6858000"/>
              <a:gd name="connsiteX8" fmla="*/ 12169587 w 12192000"/>
              <a:gd name="connsiteY8" fmla="*/ 5426998 h 6858000"/>
              <a:gd name="connsiteX9" fmla="*/ 12192000 w 12192000"/>
              <a:gd name="connsiteY9" fmla="*/ 5426998 h 6858000"/>
              <a:gd name="connsiteX10" fmla="*/ 12192000 w 12192000"/>
              <a:gd name="connsiteY10" fmla="*/ 6842710 h 6858000"/>
              <a:gd name="connsiteX11" fmla="*/ 12169587 w 12192000"/>
              <a:gd name="connsiteY11" fmla="*/ 6842710 h 6858000"/>
              <a:gd name="connsiteX12" fmla="*/ 12169587 w 12192000"/>
              <a:gd name="connsiteY12" fmla="*/ 6858000 h 6858000"/>
              <a:gd name="connsiteX13" fmla="*/ 10933588 w 12192000"/>
              <a:gd name="connsiteY13" fmla="*/ 6858000 h 6858000"/>
              <a:gd name="connsiteX14" fmla="*/ 10933588 w 12192000"/>
              <a:gd name="connsiteY14" fmla="*/ 6842710 h 6858000"/>
              <a:gd name="connsiteX15" fmla="*/ 1236000 w 12192000"/>
              <a:gd name="connsiteY15" fmla="*/ 6842710 h 6858000"/>
              <a:gd name="connsiteX16" fmla="*/ 1236000 w 12192000"/>
              <a:gd name="connsiteY16" fmla="*/ 6858000 h 6858000"/>
              <a:gd name="connsiteX17" fmla="*/ 1 w 12192000"/>
              <a:gd name="connsiteY17" fmla="*/ 6858000 h 6858000"/>
              <a:gd name="connsiteX18" fmla="*/ 1 w 12192000"/>
              <a:gd name="connsiteY18" fmla="*/ 6842710 h 6858000"/>
              <a:gd name="connsiteX19" fmla="*/ 1 w 12192000"/>
              <a:gd name="connsiteY19" fmla="*/ 5426998 h 6858000"/>
              <a:gd name="connsiteX20" fmla="*/ 1 w 12192000"/>
              <a:gd name="connsiteY20" fmla="*/ 1426598 h 6858000"/>
              <a:gd name="connsiteX21" fmla="*/ 0 w 12192000"/>
              <a:gd name="connsiteY21" fmla="*/ 14265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2000" h="6858000">
                <a:moveTo>
                  <a:pt x="1236000" y="1426598"/>
                </a:moveTo>
                <a:lnTo>
                  <a:pt x="1236000" y="5426998"/>
                </a:lnTo>
                <a:lnTo>
                  <a:pt x="10933588" y="5426998"/>
                </a:lnTo>
                <a:lnTo>
                  <a:pt x="10933588" y="1426598"/>
                </a:lnTo>
                <a:close/>
                <a:moveTo>
                  <a:pt x="0" y="0"/>
                </a:moveTo>
                <a:lnTo>
                  <a:pt x="12192000" y="0"/>
                </a:lnTo>
                <a:lnTo>
                  <a:pt x="12192000" y="1426598"/>
                </a:lnTo>
                <a:lnTo>
                  <a:pt x="12169587" y="1426598"/>
                </a:lnTo>
                <a:lnTo>
                  <a:pt x="12169587" y="5426998"/>
                </a:lnTo>
                <a:lnTo>
                  <a:pt x="12192000" y="5426998"/>
                </a:lnTo>
                <a:lnTo>
                  <a:pt x="12192000" y="6842710"/>
                </a:lnTo>
                <a:lnTo>
                  <a:pt x="12169587" y="6842710"/>
                </a:lnTo>
                <a:lnTo>
                  <a:pt x="12169587" y="6858000"/>
                </a:lnTo>
                <a:lnTo>
                  <a:pt x="10933588" y="6858000"/>
                </a:lnTo>
                <a:lnTo>
                  <a:pt x="10933588" y="6842710"/>
                </a:lnTo>
                <a:lnTo>
                  <a:pt x="1236000" y="6842710"/>
                </a:lnTo>
                <a:lnTo>
                  <a:pt x="1236000" y="6858000"/>
                </a:lnTo>
                <a:lnTo>
                  <a:pt x="1" y="6858000"/>
                </a:lnTo>
                <a:lnTo>
                  <a:pt x="1" y="6842710"/>
                </a:lnTo>
                <a:lnTo>
                  <a:pt x="1" y="5426998"/>
                </a:lnTo>
                <a:lnTo>
                  <a:pt x="1" y="1426598"/>
                </a:lnTo>
                <a:lnTo>
                  <a:pt x="0" y="1426598"/>
                </a:lnTo>
                <a:close/>
              </a:path>
            </a:pathLst>
          </a:cu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任意多边形: 形状 20"/>
          <p:cNvSpPr/>
          <p:nvPr/>
        </p:nvSpPr>
        <p:spPr>
          <a:xfrm rot="5400000">
            <a:off x="5095258" y="-2431743"/>
            <a:ext cx="2001485" cy="9720000"/>
          </a:xfrm>
          <a:custGeom>
            <a:avLst/>
            <a:gdLst>
              <a:gd name="connsiteX0" fmla="*/ 0 w 2001485"/>
              <a:gd name="connsiteY0" fmla="*/ 9720000 h 9720000"/>
              <a:gd name="connsiteX1" fmla="*/ 0 w 2001485"/>
              <a:gd name="connsiteY1" fmla="*/ 0 h 9720000"/>
              <a:gd name="connsiteX2" fmla="*/ 3485 w 2001485"/>
              <a:gd name="connsiteY2" fmla="*/ 0 h 9720000"/>
              <a:gd name="connsiteX3" fmla="*/ 180000 w 2001485"/>
              <a:gd name="connsiteY3" fmla="*/ 0 h 9720000"/>
              <a:gd name="connsiteX4" fmla="*/ 2001485 w 2001485"/>
              <a:gd name="connsiteY4" fmla="*/ 0 h 9720000"/>
              <a:gd name="connsiteX5" fmla="*/ 2001485 w 2001485"/>
              <a:gd name="connsiteY5" fmla="*/ 180000 h 9720000"/>
              <a:gd name="connsiteX6" fmla="*/ 180000 w 2001485"/>
              <a:gd name="connsiteY6" fmla="*/ 180000 h 9720000"/>
              <a:gd name="connsiteX7" fmla="*/ 180000 w 2001485"/>
              <a:gd name="connsiteY7" fmla="*/ 9540000 h 9720000"/>
              <a:gd name="connsiteX8" fmla="*/ 2001485 w 2001485"/>
              <a:gd name="connsiteY8" fmla="*/ 9540000 h 9720000"/>
              <a:gd name="connsiteX9" fmla="*/ 2001485 w 2001485"/>
              <a:gd name="connsiteY9" fmla="*/ 9720000 h 9720000"/>
              <a:gd name="connsiteX10" fmla="*/ 180000 w 2001485"/>
              <a:gd name="connsiteY10" fmla="*/ 9720000 h 9720000"/>
              <a:gd name="connsiteX11" fmla="*/ 3485 w 2001485"/>
              <a:gd name="connsiteY11" fmla="*/ 9720000 h 9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01485" h="9720000">
                <a:moveTo>
                  <a:pt x="0" y="9720000"/>
                </a:moveTo>
                <a:lnTo>
                  <a:pt x="0" y="0"/>
                </a:lnTo>
                <a:lnTo>
                  <a:pt x="3485" y="0"/>
                </a:lnTo>
                <a:lnTo>
                  <a:pt x="180000" y="0"/>
                </a:lnTo>
                <a:lnTo>
                  <a:pt x="2001485" y="0"/>
                </a:lnTo>
                <a:lnTo>
                  <a:pt x="2001485" y="180000"/>
                </a:lnTo>
                <a:lnTo>
                  <a:pt x="180000" y="180000"/>
                </a:lnTo>
                <a:lnTo>
                  <a:pt x="180000" y="9540000"/>
                </a:lnTo>
                <a:lnTo>
                  <a:pt x="2001485" y="9540000"/>
                </a:lnTo>
                <a:lnTo>
                  <a:pt x="2001485" y="9720000"/>
                </a:lnTo>
                <a:lnTo>
                  <a:pt x="180000" y="9720000"/>
                </a:lnTo>
                <a:lnTo>
                  <a:pt x="3485" y="9720000"/>
                </a:lnTo>
                <a:close/>
              </a:path>
            </a:pathLst>
          </a:custGeom>
          <a:solidFill>
            <a:srgbClr val="51889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形状 10"/>
          <p:cNvSpPr/>
          <p:nvPr/>
        </p:nvSpPr>
        <p:spPr>
          <a:xfrm rot="5400000">
            <a:off x="5093514" y="-432001"/>
            <a:ext cx="2004973" cy="9720000"/>
          </a:xfrm>
          <a:custGeom>
            <a:avLst/>
            <a:gdLst>
              <a:gd name="connsiteX0" fmla="*/ 0 w 2004973"/>
              <a:gd name="connsiteY0" fmla="*/ 180001 h 9720000"/>
              <a:gd name="connsiteX1" fmla="*/ 0 w 2004973"/>
              <a:gd name="connsiteY1" fmla="*/ 0 h 9720000"/>
              <a:gd name="connsiteX2" fmla="*/ 1824973 w 2004973"/>
              <a:gd name="connsiteY2" fmla="*/ 0 h 9720000"/>
              <a:gd name="connsiteX3" fmla="*/ 1998001 w 2004973"/>
              <a:gd name="connsiteY3" fmla="*/ 0 h 9720000"/>
              <a:gd name="connsiteX4" fmla="*/ 2004973 w 2004973"/>
              <a:gd name="connsiteY4" fmla="*/ 0 h 9720000"/>
              <a:gd name="connsiteX5" fmla="*/ 2004973 w 2004973"/>
              <a:gd name="connsiteY5" fmla="*/ 9720000 h 9720000"/>
              <a:gd name="connsiteX6" fmla="*/ 1824973 w 2004973"/>
              <a:gd name="connsiteY6" fmla="*/ 9720000 h 9720000"/>
              <a:gd name="connsiteX7" fmla="*/ 1824973 w 2004973"/>
              <a:gd name="connsiteY7" fmla="*/ 9719999 h 9720000"/>
              <a:gd name="connsiteX8" fmla="*/ 1 w 2004973"/>
              <a:gd name="connsiteY8" fmla="*/ 9719999 h 9720000"/>
              <a:gd name="connsiteX9" fmla="*/ 1 w 2004973"/>
              <a:gd name="connsiteY9" fmla="*/ 9540000 h 9720000"/>
              <a:gd name="connsiteX10" fmla="*/ 1824973 w 2004973"/>
              <a:gd name="connsiteY10" fmla="*/ 9540000 h 9720000"/>
              <a:gd name="connsiteX11" fmla="*/ 1824973 w 2004973"/>
              <a:gd name="connsiteY11" fmla="*/ 180001 h 9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04973" h="9720000">
                <a:moveTo>
                  <a:pt x="0" y="180001"/>
                </a:moveTo>
                <a:lnTo>
                  <a:pt x="0" y="0"/>
                </a:lnTo>
                <a:lnTo>
                  <a:pt x="1824973" y="0"/>
                </a:lnTo>
                <a:lnTo>
                  <a:pt x="1998001" y="0"/>
                </a:lnTo>
                <a:lnTo>
                  <a:pt x="2004973" y="0"/>
                </a:lnTo>
                <a:lnTo>
                  <a:pt x="2004973" y="9720000"/>
                </a:lnTo>
                <a:lnTo>
                  <a:pt x="1824973" y="9720000"/>
                </a:lnTo>
                <a:lnTo>
                  <a:pt x="1824973" y="9719999"/>
                </a:lnTo>
                <a:lnTo>
                  <a:pt x="1" y="9719999"/>
                </a:lnTo>
                <a:lnTo>
                  <a:pt x="1" y="9540000"/>
                </a:lnTo>
                <a:lnTo>
                  <a:pt x="1824973" y="9540000"/>
                </a:lnTo>
                <a:lnTo>
                  <a:pt x="1824973" y="180001"/>
                </a:lnTo>
                <a:close/>
              </a:path>
            </a:pathLst>
          </a:custGeom>
          <a:solidFill>
            <a:schemeClr val="bg1"/>
          </a:solidFill>
          <a:ln w="6350">
            <a:solidFill>
              <a:srgbClr val="51889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矩形 1"/>
          <p:cNvSpPr/>
          <p:nvPr/>
        </p:nvSpPr>
        <p:spPr>
          <a:xfrm>
            <a:off x="0" y="6534000"/>
            <a:ext cx="12192000" cy="324000"/>
          </a:xfrm>
          <a:prstGeom prst="rect">
            <a:avLst/>
          </a:prstGeom>
          <a:solidFill>
            <a:srgbClr val="518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2376000" y="2372915"/>
            <a:ext cx="2112171" cy="2112171"/>
            <a:chOff x="5185550" y="604940"/>
            <a:chExt cx="1820901" cy="1820901"/>
          </a:xfrm>
        </p:grpSpPr>
        <p:sp>
          <p:nvSpPr>
            <p:cNvPr id="23" name="椭圆 22"/>
            <p:cNvSpPr/>
            <p:nvPr/>
          </p:nvSpPr>
          <p:spPr>
            <a:xfrm>
              <a:off x="5185550" y="604940"/>
              <a:ext cx="1820901" cy="1820901"/>
            </a:xfrm>
            <a:prstGeom prst="ellipse">
              <a:avLst/>
            </a:prstGeom>
            <a:solidFill>
              <a:srgbClr val="518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graduation-hat-front-view_27483"/>
            <p:cNvSpPr>
              <a:spLocks noChangeAspect="1"/>
            </p:cNvSpPr>
            <p:nvPr/>
          </p:nvSpPr>
          <p:spPr bwMode="auto">
            <a:xfrm>
              <a:off x="5300891" y="1005782"/>
              <a:ext cx="1590217" cy="1004830"/>
            </a:xfrm>
            <a:custGeom>
              <a:avLst/>
              <a:gdLst>
                <a:gd name="connsiteX0" fmla="*/ 104550 w 604718"/>
                <a:gd name="connsiteY0" fmla="*/ 208330 h 382112"/>
                <a:gd name="connsiteX1" fmla="*/ 156180 w 604718"/>
                <a:gd name="connsiteY1" fmla="*/ 208330 h 382112"/>
                <a:gd name="connsiteX2" fmla="*/ 261642 w 604718"/>
                <a:gd name="connsiteY2" fmla="*/ 248878 h 382112"/>
                <a:gd name="connsiteX3" fmla="*/ 298947 w 604718"/>
                <a:gd name="connsiteY3" fmla="*/ 255007 h 382112"/>
                <a:gd name="connsiteX4" fmla="*/ 340187 w 604718"/>
                <a:gd name="connsiteY4" fmla="*/ 247621 h 382112"/>
                <a:gd name="connsiteX5" fmla="*/ 433687 w 604718"/>
                <a:gd name="connsiteY5" fmla="*/ 208330 h 382112"/>
                <a:gd name="connsiteX6" fmla="*/ 490825 w 604718"/>
                <a:gd name="connsiteY6" fmla="*/ 208330 h 382112"/>
                <a:gd name="connsiteX7" fmla="*/ 490825 w 604718"/>
                <a:gd name="connsiteY7" fmla="*/ 271509 h 382112"/>
                <a:gd name="connsiteX8" fmla="*/ 458400 w 604718"/>
                <a:gd name="connsiteY8" fmla="*/ 320701 h 382112"/>
                <a:gd name="connsiteX9" fmla="*/ 329326 w 604718"/>
                <a:gd name="connsiteY9" fmla="*/ 376337 h 382112"/>
                <a:gd name="connsiteX10" fmla="*/ 264632 w 604718"/>
                <a:gd name="connsiteY10" fmla="*/ 376337 h 382112"/>
                <a:gd name="connsiteX11" fmla="*/ 136819 w 604718"/>
                <a:gd name="connsiteY11" fmla="*/ 320701 h 382112"/>
                <a:gd name="connsiteX12" fmla="*/ 104550 w 604718"/>
                <a:gd name="connsiteY12" fmla="*/ 271509 h 382112"/>
                <a:gd name="connsiteX13" fmla="*/ 300973 w 604718"/>
                <a:gd name="connsiteY13" fmla="*/ 5 h 382112"/>
                <a:gd name="connsiteX14" fmla="*/ 334162 w 604718"/>
                <a:gd name="connsiteY14" fmla="*/ 4701 h 382112"/>
                <a:gd name="connsiteX15" fmla="*/ 581267 w 604718"/>
                <a:gd name="connsiteY15" fmla="*/ 92552 h 382112"/>
                <a:gd name="connsiteX16" fmla="*/ 588822 w 604718"/>
                <a:gd name="connsiteY16" fmla="*/ 114398 h 382112"/>
                <a:gd name="connsiteX17" fmla="*/ 589136 w 604718"/>
                <a:gd name="connsiteY17" fmla="*/ 114398 h 382112"/>
                <a:gd name="connsiteX18" fmla="*/ 589136 w 604718"/>
                <a:gd name="connsiteY18" fmla="*/ 270771 h 382112"/>
                <a:gd name="connsiteX19" fmla="*/ 604718 w 604718"/>
                <a:gd name="connsiteY19" fmla="*/ 321376 h 382112"/>
                <a:gd name="connsiteX20" fmla="*/ 561278 w 604718"/>
                <a:gd name="connsiteY20" fmla="*/ 321376 h 382112"/>
                <a:gd name="connsiteX21" fmla="*/ 576388 w 604718"/>
                <a:gd name="connsiteY21" fmla="*/ 271242 h 382112"/>
                <a:gd name="connsiteX22" fmla="*/ 576388 w 604718"/>
                <a:gd name="connsiteY22" fmla="*/ 120370 h 382112"/>
                <a:gd name="connsiteX23" fmla="*/ 333376 w 604718"/>
                <a:gd name="connsiteY23" fmla="*/ 222680 h 382112"/>
                <a:gd name="connsiteX24" fmla="*/ 268058 w 604718"/>
                <a:gd name="connsiteY24" fmla="*/ 223780 h 382112"/>
                <a:gd name="connsiteX25" fmla="*/ 13556 w 604718"/>
                <a:gd name="connsiteY25" fmla="*/ 125870 h 382112"/>
                <a:gd name="connsiteX26" fmla="*/ 13714 w 604718"/>
                <a:gd name="connsiteY26" fmla="*/ 100882 h 382112"/>
                <a:gd name="connsiteX27" fmla="*/ 267901 w 604718"/>
                <a:gd name="connsiteY27" fmla="*/ 5329 h 382112"/>
                <a:gd name="connsiteX28" fmla="*/ 300973 w 604718"/>
                <a:gd name="connsiteY28" fmla="*/ 5 h 38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4718" h="382112">
                  <a:moveTo>
                    <a:pt x="104550" y="208330"/>
                  </a:moveTo>
                  <a:lnTo>
                    <a:pt x="156180" y="208330"/>
                  </a:lnTo>
                  <a:lnTo>
                    <a:pt x="261642" y="248878"/>
                  </a:lnTo>
                  <a:cubicBezTo>
                    <a:pt x="274864" y="253907"/>
                    <a:pt x="289188" y="255007"/>
                    <a:pt x="298947" y="255007"/>
                  </a:cubicBezTo>
                  <a:cubicBezTo>
                    <a:pt x="314373" y="255007"/>
                    <a:pt x="329012" y="252493"/>
                    <a:pt x="340187" y="247621"/>
                  </a:cubicBezTo>
                  <a:lnTo>
                    <a:pt x="433687" y="208330"/>
                  </a:lnTo>
                  <a:lnTo>
                    <a:pt x="490825" y="208330"/>
                  </a:lnTo>
                  <a:lnTo>
                    <a:pt x="490825" y="271509"/>
                  </a:lnTo>
                  <a:cubicBezTo>
                    <a:pt x="490825" y="290998"/>
                    <a:pt x="476344" y="313000"/>
                    <a:pt x="458400" y="320701"/>
                  </a:cubicBezTo>
                  <a:lnTo>
                    <a:pt x="329326" y="376337"/>
                  </a:lnTo>
                  <a:cubicBezTo>
                    <a:pt x="311382" y="384038"/>
                    <a:pt x="282419" y="384038"/>
                    <a:pt x="264632" y="376337"/>
                  </a:cubicBezTo>
                  <a:lnTo>
                    <a:pt x="136819" y="320701"/>
                  </a:lnTo>
                  <a:cubicBezTo>
                    <a:pt x="119032" y="313000"/>
                    <a:pt x="104550" y="290998"/>
                    <a:pt x="104550" y="271509"/>
                  </a:cubicBezTo>
                  <a:close/>
                  <a:moveTo>
                    <a:pt x="300973" y="5"/>
                  </a:moveTo>
                  <a:cubicBezTo>
                    <a:pt x="312954" y="-93"/>
                    <a:pt x="324955" y="1479"/>
                    <a:pt x="334162" y="4701"/>
                  </a:cubicBezTo>
                  <a:lnTo>
                    <a:pt x="581267" y="92552"/>
                  </a:lnTo>
                  <a:cubicBezTo>
                    <a:pt x="596849" y="98053"/>
                    <a:pt x="599210" y="107168"/>
                    <a:pt x="588822" y="114398"/>
                  </a:cubicBezTo>
                  <a:lnTo>
                    <a:pt x="589136" y="114398"/>
                  </a:lnTo>
                  <a:lnTo>
                    <a:pt x="589136" y="270771"/>
                  </a:lnTo>
                  <a:lnTo>
                    <a:pt x="604718" y="321376"/>
                  </a:lnTo>
                  <a:lnTo>
                    <a:pt x="561278" y="321376"/>
                  </a:lnTo>
                  <a:lnTo>
                    <a:pt x="576388" y="271242"/>
                  </a:lnTo>
                  <a:lnTo>
                    <a:pt x="576388" y="120370"/>
                  </a:lnTo>
                  <a:lnTo>
                    <a:pt x="333376" y="222680"/>
                  </a:lnTo>
                  <a:cubicBezTo>
                    <a:pt x="315433" y="230224"/>
                    <a:pt x="286158" y="230695"/>
                    <a:pt x="268058" y="223780"/>
                  </a:cubicBezTo>
                  <a:lnTo>
                    <a:pt x="13556" y="125870"/>
                  </a:lnTo>
                  <a:cubicBezTo>
                    <a:pt x="-4544" y="118798"/>
                    <a:pt x="-4544" y="107640"/>
                    <a:pt x="13714" y="100882"/>
                  </a:cubicBezTo>
                  <a:lnTo>
                    <a:pt x="267901" y="5329"/>
                  </a:lnTo>
                  <a:cubicBezTo>
                    <a:pt x="277030" y="1872"/>
                    <a:pt x="288991" y="104"/>
                    <a:pt x="300973" y="5"/>
                  </a:cubicBezTo>
                  <a:close/>
                </a:path>
              </a:pathLst>
            </a:custGeom>
            <a:solidFill>
              <a:schemeClr val="bg1"/>
            </a:solidFill>
            <a:ln w="25400">
              <a:noFill/>
            </a:ln>
          </p:spPr>
        </p:sp>
      </p:grpSp>
      <p:grpSp>
        <p:nvGrpSpPr>
          <p:cNvPr id="5" name="组合 4"/>
          <p:cNvGrpSpPr/>
          <p:nvPr/>
        </p:nvGrpSpPr>
        <p:grpSpPr>
          <a:xfrm>
            <a:off x="4710988" y="2887475"/>
            <a:ext cx="5105012" cy="1082019"/>
            <a:chOff x="3430947" y="3075057"/>
            <a:chExt cx="5105012" cy="1082019"/>
          </a:xfrm>
        </p:grpSpPr>
        <p:sp>
          <p:nvSpPr>
            <p:cNvPr id="36" name="文本框 35"/>
            <p:cNvSpPr txBox="1"/>
            <p:nvPr/>
          </p:nvSpPr>
          <p:spPr>
            <a:xfrm>
              <a:off x="3430947" y="3075057"/>
              <a:ext cx="5100210" cy="70675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400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rPr>
                <a:t>计划实施</a:t>
              </a:r>
              <a:endParaRPr kumimoji="0" lang="zh-CN" altLang="en-US" sz="40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endParaRPr>
            </a:p>
          </p:txBody>
        </p:sp>
        <p:sp>
          <p:nvSpPr>
            <p:cNvPr id="37" name="矩形 36"/>
            <p:cNvSpPr/>
            <p:nvPr/>
          </p:nvSpPr>
          <p:spPr>
            <a:xfrm>
              <a:off x="3435749" y="3788776"/>
              <a:ext cx="5100210" cy="368300"/>
            </a:xfrm>
            <a:prstGeom prst="rect">
              <a:avLst/>
            </a:prstGeom>
          </p:spPr>
          <p:txBody>
            <a:bodyPr wrap="square">
              <a:spAutoFit/>
            </a:bodyPr>
            <a:lstStyle/>
            <a:p>
              <a:pPr lvl="0" algn="dist">
                <a:defRPr/>
              </a:pPr>
              <a:r>
                <a:rPr lang="en-US" altLang="zh-CN" dirty="0">
                  <a:solidFill>
                    <a:schemeClr val="tx1">
                      <a:lumMod val="85000"/>
                      <a:lumOff val="15000"/>
                    </a:schemeClr>
                  </a:solidFill>
                  <a:latin typeface="微软雅黑 Light" panose="020B0502040204020203" pitchFamily="34" charset="-122"/>
                  <a:ea typeface="微软雅黑 Light" panose="020B0502040204020203" pitchFamily="34" charset="-122"/>
                </a:rPr>
                <a:t>Plan implementation</a:t>
              </a:r>
              <a:endParaRPr lang="zh-CN" altLang="en-US"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576000"/>
          </a:xfrm>
          <a:prstGeom prst="rect">
            <a:avLst/>
          </a:prstGeom>
          <a:solidFill>
            <a:srgbClr val="518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017851" y="57167"/>
            <a:ext cx="2156298" cy="460375"/>
          </a:xfrm>
          <a:prstGeom prst="rect">
            <a:avLst/>
          </a:prstGeom>
          <a:noFill/>
        </p:spPr>
        <p:txBody>
          <a:bodyPr wrap="square" rtlCol="0">
            <a:spAutoFit/>
          </a:bodyPr>
          <a:lstStyle/>
          <a:p>
            <a:pPr algn="dist"/>
            <a:r>
              <a:rPr lang="en-US" altLang="zh-CN" sz="2400" dirty="0">
                <a:solidFill>
                  <a:schemeClr val="bg1"/>
                </a:solidFill>
                <a:latin typeface="微软雅黑 Light" panose="020B0502040204020203" pitchFamily="34" charset="-122"/>
                <a:ea typeface="微软雅黑 Light" panose="020B0502040204020203" pitchFamily="34" charset="-122"/>
              </a:rPr>
              <a:t>·</a:t>
            </a:r>
            <a:r>
              <a:rPr lang="zh-CN" altLang="en-US" sz="2400" dirty="0">
                <a:solidFill>
                  <a:schemeClr val="bg1"/>
                </a:solidFill>
                <a:latin typeface="微软雅黑 Light" panose="020B0502040204020203" pitchFamily="34" charset="-122"/>
                <a:ea typeface="微软雅黑 Light" panose="020B0502040204020203" pitchFamily="34" charset="-122"/>
              </a:rPr>
              <a:t>计划实施</a:t>
            </a:r>
            <a:r>
              <a:rPr lang="en-US" altLang="zh-CN" sz="2400" dirty="0">
                <a:solidFill>
                  <a:schemeClr val="bg1"/>
                </a:solidFill>
                <a:latin typeface="微软雅黑 Light" panose="020B0502040204020203" pitchFamily="34" charset="-122"/>
                <a:ea typeface="微软雅黑 Light" panose="020B0502040204020203" pitchFamily="34" charset="-122"/>
              </a:rPr>
              <a: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sp>
        <p:nvSpPr>
          <p:cNvPr id="6" name="任意多边形 9"/>
          <p:cNvSpPr/>
          <p:nvPr/>
        </p:nvSpPr>
        <p:spPr>
          <a:xfrm rot="10800000" flipH="1">
            <a:off x="4478020" y="4369181"/>
            <a:ext cx="1351280" cy="504190"/>
          </a:xfrm>
          <a:custGeom>
            <a:avLst/>
            <a:gdLst>
              <a:gd name="connsiteX0" fmla="*/ 0 w 2128"/>
              <a:gd name="connsiteY0" fmla="*/ 794 h 794"/>
              <a:gd name="connsiteX1" fmla="*/ 481 w 2128"/>
              <a:gd name="connsiteY1" fmla="*/ 0 h 794"/>
              <a:gd name="connsiteX2" fmla="*/ 2128 w 2128"/>
              <a:gd name="connsiteY2" fmla="*/ 7 h 794"/>
              <a:gd name="connsiteX3" fmla="*/ 2128 w 2128"/>
              <a:gd name="connsiteY3" fmla="*/ 772 h 794"/>
              <a:gd name="connsiteX4" fmla="*/ 0 w 2128"/>
              <a:gd name="connsiteY4" fmla="*/ 794 h 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8" h="794">
                <a:moveTo>
                  <a:pt x="0" y="794"/>
                </a:moveTo>
                <a:lnTo>
                  <a:pt x="481" y="0"/>
                </a:lnTo>
                <a:lnTo>
                  <a:pt x="2128" y="7"/>
                </a:lnTo>
                <a:lnTo>
                  <a:pt x="2128" y="772"/>
                </a:lnTo>
                <a:lnTo>
                  <a:pt x="0" y="794"/>
                </a:lnTo>
                <a:close/>
              </a:path>
            </a:pathLst>
          </a:custGeom>
          <a:solidFill>
            <a:srgbClr val="518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梯形 6"/>
          <p:cNvSpPr/>
          <p:nvPr/>
        </p:nvSpPr>
        <p:spPr>
          <a:xfrm>
            <a:off x="3193415" y="2408301"/>
            <a:ext cx="1367790" cy="504190"/>
          </a:xfrm>
          <a:prstGeom prst="trapezoid">
            <a:avLst>
              <a:gd name="adj" fmla="val 60569"/>
            </a:avLst>
          </a:prstGeom>
          <a:solidFill>
            <a:srgbClr val="518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梯形 7"/>
          <p:cNvSpPr/>
          <p:nvPr/>
        </p:nvSpPr>
        <p:spPr>
          <a:xfrm rot="10800000" flipH="1">
            <a:off x="1861185" y="4371721"/>
            <a:ext cx="1432560" cy="504190"/>
          </a:xfrm>
          <a:prstGeom prst="trapezoid">
            <a:avLst>
              <a:gd name="adj" fmla="val 60569"/>
            </a:avLst>
          </a:prstGeom>
          <a:solidFill>
            <a:srgbClr val="518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任意多边形 2"/>
          <p:cNvSpPr/>
          <p:nvPr/>
        </p:nvSpPr>
        <p:spPr>
          <a:xfrm>
            <a:off x="1" y="2408301"/>
            <a:ext cx="1932304" cy="505460"/>
          </a:xfrm>
          <a:custGeom>
            <a:avLst/>
            <a:gdLst>
              <a:gd name="connsiteX0" fmla="*/ 6 w 3034"/>
              <a:gd name="connsiteY0" fmla="*/ 0 h 796"/>
              <a:gd name="connsiteX1" fmla="*/ 2553 w 3034"/>
              <a:gd name="connsiteY1" fmla="*/ 0 h 796"/>
              <a:gd name="connsiteX2" fmla="*/ 3034 w 3034"/>
              <a:gd name="connsiteY2" fmla="*/ 794 h 796"/>
              <a:gd name="connsiteX3" fmla="*/ 0 w 3034"/>
              <a:gd name="connsiteY3" fmla="*/ 796 h 796"/>
              <a:gd name="connsiteX4" fmla="*/ 6 w 3034"/>
              <a:gd name="connsiteY4" fmla="*/ 0 h 7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4" h="796">
                <a:moveTo>
                  <a:pt x="6" y="0"/>
                </a:moveTo>
                <a:lnTo>
                  <a:pt x="2553" y="0"/>
                </a:lnTo>
                <a:lnTo>
                  <a:pt x="3034" y="794"/>
                </a:lnTo>
                <a:lnTo>
                  <a:pt x="0" y="796"/>
                </a:lnTo>
                <a:lnTo>
                  <a:pt x="6" y="0"/>
                </a:lnTo>
                <a:close/>
              </a:path>
            </a:pathLst>
          </a:custGeom>
          <a:solidFill>
            <a:srgbClr val="518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平行四边形 9"/>
          <p:cNvSpPr/>
          <p:nvPr/>
        </p:nvSpPr>
        <p:spPr>
          <a:xfrm rot="16200000">
            <a:off x="651510" y="3383026"/>
            <a:ext cx="2480945" cy="504190"/>
          </a:xfrm>
          <a:prstGeom prst="parallelogram">
            <a:avLst>
              <a:gd name="adj" fmla="val 61064"/>
            </a:avLst>
          </a:prstGeom>
          <a:solidFill>
            <a:srgbClr val="BDD4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平行四边形 10"/>
          <p:cNvSpPr/>
          <p:nvPr/>
        </p:nvSpPr>
        <p:spPr>
          <a:xfrm rot="16200000" flipV="1">
            <a:off x="2011045" y="3382391"/>
            <a:ext cx="2479040" cy="504190"/>
          </a:xfrm>
          <a:prstGeom prst="parallelogram">
            <a:avLst>
              <a:gd name="adj" fmla="val 61064"/>
            </a:avLst>
          </a:prstGeom>
          <a:solidFill>
            <a:srgbClr val="BDD4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平行四边形 11"/>
          <p:cNvSpPr/>
          <p:nvPr/>
        </p:nvSpPr>
        <p:spPr>
          <a:xfrm rot="16200000">
            <a:off x="3296285" y="3383026"/>
            <a:ext cx="2480945" cy="504190"/>
          </a:xfrm>
          <a:prstGeom prst="parallelogram">
            <a:avLst>
              <a:gd name="adj" fmla="val 61064"/>
            </a:avLst>
          </a:prstGeom>
          <a:solidFill>
            <a:srgbClr val="BDD4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梯形 12"/>
          <p:cNvSpPr/>
          <p:nvPr/>
        </p:nvSpPr>
        <p:spPr>
          <a:xfrm>
            <a:off x="5989955" y="2394966"/>
            <a:ext cx="1367790" cy="504190"/>
          </a:xfrm>
          <a:prstGeom prst="trapezoid">
            <a:avLst>
              <a:gd name="adj" fmla="val 60569"/>
            </a:avLst>
          </a:prstGeom>
          <a:solidFill>
            <a:srgbClr val="518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4" name="平行四边形 13"/>
          <p:cNvSpPr/>
          <p:nvPr/>
        </p:nvSpPr>
        <p:spPr>
          <a:xfrm rot="16200000" flipV="1">
            <a:off x="4807585" y="3369056"/>
            <a:ext cx="2479040" cy="504190"/>
          </a:xfrm>
          <a:prstGeom prst="parallelogram">
            <a:avLst>
              <a:gd name="adj" fmla="val 61064"/>
            </a:avLst>
          </a:prstGeom>
          <a:solidFill>
            <a:srgbClr val="BDD4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任意多边形 11"/>
          <p:cNvSpPr/>
          <p:nvPr/>
        </p:nvSpPr>
        <p:spPr>
          <a:xfrm rot="10800000" flipH="1">
            <a:off x="7261225" y="4353941"/>
            <a:ext cx="1351280" cy="504190"/>
          </a:xfrm>
          <a:custGeom>
            <a:avLst/>
            <a:gdLst>
              <a:gd name="connsiteX0" fmla="*/ 0 w 2128"/>
              <a:gd name="connsiteY0" fmla="*/ 794 h 794"/>
              <a:gd name="connsiteX1" fmla="*/ 481 w 2128"/>
              <a:gd name="connsiteY1" fmla="*/ 0 h 794"/>
              <a:gd name="connsiteX2" fmla="*/ 2128 w 2128"/>
              <a:gd name="connsiteY2" fmla="*/ 7 h 794"/>
              <a:gd name="connsiteX3" fmla="*/ 2128 w 2128"/>
              <a:gd name="connsiteY3" fmla="*/ 772 h 794"/>
              <a:gd name="connsiteX4" fmla="*/ 0 w 2128"/>
              <a:gd name="connsiteY4" fmla="*/ 794 h 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8" h="794">
                <a:moveTo>
                  <a:pt x="0" y="794"/>
                </a:moveTo>
                <a:lnTo>
                  <a:pt x="481" y="0"/>
                </a:lnTo>
                <a:lnTo>
                  <a:pt x="2128" y="7"/>
                </a:lnTo>
                <a:lnTo>
                  <a:pt x="2128" y="772"/>
                </a:lnTo>
                <a:lnTo>
                  <a:pt x="0" y="794"/>
                </a:lnTo>
                <a:close/>
              </a:path>
            </a:pathLst>
          </a:custGeom>
          <a:solidFill>
            <a:srgbClr val="518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6" name="平行四边形 15"/>
          <p:cNvSpPr/>
          <p:nvPr/>
        </p:nvSpPr>
        <p:spPr>
          <a:xfrm rot="16200000">
            <a:off x="6079490" y="3367786"/>
            <a:ext cx="2480945" cy="504190"/>
          </a:xfrm>
          <a:prstGeom prst="parallelogram">
            <a:avLst>
              <a:gd name="adj" fmla="val 61064"/>
            </a:avLst>
          </a:prstGeom>
          <a:solidFill>
            <a:srgbClr val="BDD4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7" name="梯形 16"/>
          <p:cNvSpPr/>
          <p:nvPr/>
        </p:nvSpPr>
        <p:spPr>
          <a:xfrm>
            <a:off x="8771255" y="2407666"/>
            <a:ext cx="1367790" cy="504190"/>
          </a:xfrm>
          <a:prstGeom prst="trapezoid">
            <a:avLst>
              <a:gd name="adj" fmla="val 60569"/>
            </a:avLst>
          </a:prstGeom>
          <a:solidFill>
            <a:srgbClr val="518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8" name="平行四边形 17"/>
          <p:cNvSpPr/>
          <p:nvPr/>
        </p:nvSpPr>
        <p:spPr>
          <a:xfrm rot="16200000" flipV="1">
            <a:off x="7588885" y="3381756"/>
            <a:ext cx="2479040" cy="504190"/>
          </a:xfrm>
          <a:prstGeom prst="parallelogram">
            <a:avLst>
              <a:gd name="adj" fmla="val 61064"/>
            </a:avLst>
          </a:prstGeom>
          <a:solidFill>
            <a:srgbClr val="BDD4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9" name="任意多边形 15"/>
          <p:cNvSpPr/>
          <p:nvPr/>
        </p:nvSpPr>
        <p:spPr>
          <a:xfrm rot="10800000" flipH="1">
            <a:off x="10042525" y="4366006"/>
            <a:ext cx="2149475" cy="514350"/>
          </a:xfrm>
          <a:custGeom>
            <a:avLst/>
            <a:gdLst>
              <a:gd name="connsiteX0" fmla="*/ 0 w 3384"/>
              <a:gd name="connsiteY0" fmla="*/ 809 h 810"/>
              <a:gd name="connsiteX1" fmla="*/ 481 w 3384"/>
              <a:gd name="connsiteY1" fmla="*/ 15 h 810"/>
              <a:gd name="connsiteX2" fmla="*/ 3384 w 3384"/>
              <a:gd name="connsiteY2" fmla="*/ 0 h 810"/>
              <a:gd name="connsiteX3" fmla="*/ 3384 w 3384"/>
              <a:gd name="connsiteY3" fmla="*/ 810 h 810"/>
              <a:gd name="connsiteX4" fmla="*/ 0 w 3384"/>
              <a:gd name="connsiteY4" fmla="*/ 809 h 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84" h="810">
                <a:moveTo>
                  <a:pt x="0" y="809"/>
                </a:moveTo>
                <a:lnTo>
                  <a:pt x="481" y="15"/>
                </a:lnTo>
                <a:lnTo>
                  <a:pt x="3384" y="0"/>
                </a:lnTo>
                <a:lnTo>
                  <a:pt x="3384" y="810"/>
                </a:lnTo>
                <a:lnTo>
                  <a:pt x="0" y="809"/>
                </a:lnTo>
                <a:close/>
              </a:path>
            </a:pathLst>
          </a:custGeom>
          <a:solidFill>
            <a:srgbClr val="518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0" name="平行四边形 19"/>
          <p:cNvSpPr/>
          <p:nvPr/>
        </p:nvSpPr>
        <p:spPr>
          <a:xfrm rot="16200000">
            <a:off x="8860790" y="3380486"/>
            <a:ext cx="2480945" cy="504190"/>
          </a:xfrm>
          <a:prstGeom prst="parallelogram">
            <a:avLst>
              <a:gd name="adj" fmla="val 61064"/>
            </a:avLst>
          </a:prstGeom>
          <a:solidFill>
            <a:srgbClr val="BDD4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1" name="文本框 22"/>
          <p:cNvSpPr txBox="1"/>
          <p:nvPr/>
        </p:nvSpPr>
        <p:spPr>
          <a:xfrm flipH="1">
            <a:off x="1537944" y="4910029"/>
            <a:ext cx="2027808" cy="569609"/>
          </a:xfrm>
          <a:prstGeom prst="rect">
            <a:avLst/>
          </a:prstGeom>
          <a:noFill/>
          <a:ln w="9525">
            <a:noFill/>
            <a:miter/>
          </a:ln>
          <a:effectLst>
            <a:outerShdw sx="999" sy="999" algn="ctr" rotWithShape="0">
              <a:srgbClr val="000000"/>
            </a:outerShdw>
          </a:effectLst>
        </p:spPr>
        <p:txBody>
          <a:bodyPr wrap="square" anchor="t">
            <a:noAutofit/>
          </a:bodyPr>
          <a:lstStyle/>
          <a:p>
            <a:pPr marL="0" marR="0" lvl="0" indent="0" algn="l" defTabSz="914400" rtl="0" eaLnBrk="1" fontAlgn="auto" latinLnBrk="0" hangingPunct="1">
              <a:lnSpc>
                <a:spcPct val="120000"/>
              </a:lnSpc>
              <a:spcBef>
                <a:spcPts val="0"/>
              </a:spcBef>
              <a:spcAft>
                <a:spcPts val="0"/>
              </a:spcAft>
              <a:buClrTx/>
              <a:buSzTx/>
              <a:buFontTx/>
              <a:buNone/>
              <a:defRPr/>
            </a:pPr>
            <a:r>
              <a:rPr lang="zh-CN" altLang="en-US" sz="140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采用增量迭代开发模型</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22" name="文本框 22"/>
          <p:cNvSpPr txBox="1"/>
          <p:nvPr/>
        </p:nvSpPr>
        <p:spPr>
          <a:xfrm flipH="1">
            <a:off x="2260600" y="4383151"/>
            <a:ext cx="633730" cy="46037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Impact" panose="020B0806030902050204" charset="0"/>
                <a:ea typeface="微软雅黑 Light" panose="020B0502040204020203" pitchFamily="34" charset="-122"/>
                <a:cs typeface="+mn-cs"/>
                <a:sym typeface="宋体" panose="02010600030101010101" pitchFamily="2" charset="-122"/>
              </a:rPr>
              <a:t>01</a:t>
            </a:r>
            <a:endParaRPr kumimoji="0" lang="en-US" altLang="zh-CN" sz="2400" b="0" i="0" u="none" strike="noStrike" kern="1200" cap="none" spc="0" normalizeH="0" baseline="0" noProof="0" dirty="0">
              <a:ln>
                <a:noFill/>
              </a:ln>
              <a:solidFill>
                <a:prstClr val="white"/>
              </a:solidFill>
              <a:effectLst/>
              <a:uLnTx/>
              <a:uFillTx/>
              <a:latin typeface="Impact" panose="020B0806030902050204" charset="0"/>
              <a:ea typeface="微软雅黑 Light" panose="020B0502040204020203" pitchFamily="34" charset="-122"/>
              <a:cs typeface="+mn-cs"/>
              <a:sym typeface="宋体" panose="02010600030101010101" pitchFamily="2" charset="-122"/>
            </a:endParaRPr>
          </a:p>
        </p:txBody>
      </p:sp>
      <p:sp>
        <p:nvSpPr>
          <p:cNvPr id="23" name="文本框 22"/>
          <p:cNvSpPr txBox="1"/>
          <p:nvPr/>
        </p:nvSpPr>
        <p:spPr>
          <a:xfrm flipH="1">
            <a:off x="4480034" y="4926724"/>
            <a:ext cx="1629103" cy="1182414"/>
          </a:xfrm>
          <a:prstGeom prst="rect">
            <a:avLst/>
          </a:prstGeom>
          <a:noFill/>
          <a:ln w="9525">
            <a:noFill/>
            <a:miter/>
          </a:ln>
          <a:effectLst>
            <a:outerShdw sx="999" sy="999" algn="ctr" rotWithShape="0">
              <a:srgbClr val="000000"/>
            </a:outerShdw>
          </a:effectLst>
        </p:spPr>
        <p:txBody>
          <a:bodyPr wrap="square" anchor="t">
            <a:noAutofit/>
          </a:bodyPr>
          <a:lstStyle/>
          <a:p>
            <a:pPr marL="0" marR="0" lvl="0" indent="0" algn="l" defTabSz="914400" rtl="0" eaLnBrk="1" fontAlgn="auto" latinLnBrk="0" hangingPunct="1">
              <a:lnSpc>
                <a:spcPct val="120000"/>
              </a:lnSpc>
              <a:spcBef>
                <a:spcPts val="0"/>
              </a:spcBef>
              <a:spcAft>
                <a:spcPts val="0"/>
              </a:spcAft>
              <a:buClrTx/>
              <a:buSzTx/>
              <a:buFontTx/>
              <a:buNone/>
              <a:defRPr/>
            </a:pPr>
            <a:r>
              <a:rPr lang="zh-CN" altLang="en-US" sz="140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sym typeface="宋体" panose="02010600030101010101" pitchFamily="2" charset="-122"/>
              </a:rPr>
              <a:t>准备开发环境</a:t>
            </a:r>
            <a:r>
              <a:rPr lang="en-US" altLang="zh-CN" sz="140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sym typeface="宋体" panose="02010600030101010101" pitchFamily="2" charset="-122"/>
              </a:rPr>
              <a:t>VS Code</a:t>
            </a:r>
            <a:r>
              <a:rPr lang="zh-CN" altLang="en-US" sz="140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sym typeface="宋体" panose="02010600030101010101" pitchFamily="2" charset="-122"/>
              </a:rPr>
              <a:t>，及数据库环境</a:t>
            </a:r>
            <a:r>
              <a:rPr lang="en-US" altLang="zh-CN" sz="140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sym typeface="宋体" panose="02010600030101010101" pitchFamily="2" charset="-122"/>
              </a:rPr>
              <a:t>MySQL</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24" name="文本框 22"/>
          <p:cNvSpPr txBox="1"/>
          <p:nvPr/>
        </p:nvSpPr>
        <p:spPr>
          <a:xfrm flipH="1">
            <a:off x="4940935" y="4368546"/>
            <a:ext cx="633730" cy="46037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Impact" panose="020B0806030902050204" charset="0"/>
                <a:ea typeface="微软雅黑 Light" panose="020B0502040204020203" pitchFamily="34" charset="-122"/>
                <a:cs typeface="+mn-cs"/>
                <a:sym typeface="宋体" panose="02010600030101010101" pitchFamily="2" charset="-122"/>
              </a:rPr>
              <a:t>03</a:t>
            </a:r>
            <a:endParaRPr kumimoji="0" lang="en-US" altLang="zh-CN" sz="2400" b="0" i="0" u="none" strike="noStrike" kern="1200" cap="none" spc="0" normalizeH="0" baseline="0" noProof="0" dirty="0">
              <a:ln>
                <a:noFill/>
              </a:ln>
              <a:solidFill>
                <a:prstClr val="white"/>
              </a:solidFill>
              <a:effectLst/>
              <a:uLnTx/>
              <a:uFillTx/>
              <a:latin typeface="Impact" panose="020B0806030902050204" charset="0"/>
              <a:ea typeface="微软雅黑 Light" panose="020B0502040204020203" pitchFamily="34" charset="-122"/>
              <a:cs typeface="+mn-cs"/>
              <a:sym typeface="宋体" panose="02010600030101010101" pitchFamily="2" charset="-122"/>
            </a:endParaRPr>
          </a:p>
        </p:txBody>
      </p:sp>
      <p:sp>
        <p:nvSpPr>
          <p:cNvPr id="25" name="文本框 22"/>
          <p:cNvSpPr txBox="1"/>
          <p:nvPr/>
        </p:nvSpPr>
        <p:spPr>
          <a:xfrm flipH="1">
            <a:off x="7359257" y="4919675"/>
            <a:ext cx="1754395" cy="353158"/>
          </a:xfrm>
          <a:prstGeom prst="rect">
            <a:avLst/>
          </a:prstGeom>
          <a:noFill/>
          <a:ln w="9525">
            <a:noFill/>
            <a:miter/>
          </a:ln>
          <a:effectLst>
            <a:outerShdw sx="999" sy="999" algn="ctr" rotWithShape="0">
              <a:srgbClr val="000000"/>
            </a:outerShdw>
          </a:effectLst>
        </p:spPr>
        <p:txBody>
          <a:bodyPr wrap="square" anchor="t">
            <a:no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代码实现过程</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26" name="文本框 25"/>
          <p:cNvSpPr txBox="1"/>
          <p:nvPr/>
        </p:nvSpPr>
        <p:spPr>
          <a:xfrm flipH="1">
            <a:off x="7746365" y="4383151"/>
            <a:ext cx="633730" cy="46037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Impact" panose="020B0806030902050204" charset="0"/>
                <a:ea typeface="微软雅黑 Light" panose="020B0502040204020203" pitchFamily="34" charset="-122"/>
                <a:cs typeface="+mn-cs"/>
                <a:sym typeface="宋体" panose="02010600030101010101" pitchFamily="2" charset="-122"/>
              </a:rPr>
              <a:t>05</a:t>
            </a:r>
            <a:endParaRPr kumimoji="0" lang="en-US" altLang="zh-CN" sz="2400" b="0" i="0" u="none" strike="noStrike" kern="1200" cap="none" spc="0" normalizeH="0" baseline="0" noProof="0" dirty="0">
              <a:ln>
                <a:noFill/>
              </a:ln>
              <a:solidFill>
                <a:prstClr val="white"/>
              </a:solidFill>
              <a:effectLst/>
              <a:uLnTx/>
              <a:uFillTx/>
              <a:latin typeface="Impact" panose="020B0806030902050204" charset="0"/>
              <a:ea typeface="微软雅黑 Light" panose="020B0502040204020203" pitchFamily="34" charset="-122"/>
              <a:cs typeface="+mn-cs"/>
              <a:sym typeface="宋体" panose="02010600030101010101" pitchFamily="2" charset="-122"/>
            </a:endParaRPr>
          </a:p>
        </p:txBody>
      </p:sp>
      <p:sp>
        <p:nvSpPr>
          <p:cNvPr id="27" name="文本框 22"/>
          <p:cNvSpPr txBox="1"/>
          <p:nvPr/>
        </p:nvSpPr>
        <p:spPr>
          <a:xfrm flipH="1">
            <a:off x="2893695" y="1116965"/>
            <a:ext cx="1941195" cy="1208405"/>
          </a:xfrm>
          <a:prstGeom prst="rect">
            <a:avLst/>
          </a:prstGeom>
          <a:noFill/>
          <a:ln w="9525">
            <a:noFill/>
            <a:miter/>
          </a:ln>
          <a:effectLst>
            <a:outerShdw sx="999" sy="999" algn="ctr" rotWithShape="0">
              <a:srgbClr val="000000"/>
            </a:outerShdw>
          </a:effectLst>
        </p:spPr>
        <p:txBody>
          <a:bodyPr wrap="square" anchor="t">
            <a:noAutofit/>
          </a:bodyPr>
          <a:lstStyle/>
          <a:p>
            <a:pPr marL="0" marR="0" lvl="0" indent="0" algn="l" defTabSz="914400" rtl="0" eaLnBrk="1" fontAlgn="auto" latinLnBrk="0" hangingPunct="1">
              <a:lnSpc>
                <a:spcPct val="120000"/>
              </a:lnSpc>
              <a:spcBef>
                <a:spcPts val="0"/>
              </a:spcBef>
              <a:spcAft>
                <a:spcPts val="0"/>
              </a:spcAft>
              <a:buClrTx/>
              <a:buSzTx/>
              <a:buFontTx/>
              <a:buNone/>
              <a:defRPr/>
            </a:pPr>
            <a:r>
              <a:rPr lang="zh-CN" altLang="en-US" sz="140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制定代码规范及单元测试要求，</a:t>
            </a:r>
            <a:r>
              <a:rPr lang="zh-CN" altLang="en-US" sz="140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sym typeface="宋体" panose="02010600030101010101" pitchFamily="2" charset="-122"/>
              </a:rPr>
              <a:t>创建团队</a:t>
            </a:r>
            <a:r>
              <a:rPr lang="en-US" altLang="zh-CN" sz="140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sym typeface="宋体" panose="02010600030101010101" pitchFamily="2" charset="-122"/>
              </a:rPr>
              <a:t>git</a:t>
            </a:r>
            <a:r>
              <a:rPr lang="zh-CN" altLang="en-US" sz="140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sym typeface="宋体" panose="02010600030101010101" pitchFamily="2" charset="-122"/>
              </a:rPr>
              <a:t>仓库，确定集成测试方案</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28" name="文本框 22"/>
          <p:cNvSpPr txBox="1"/>
          <p:nvPr/>
        </p:nvSpPr>
        <p:spPr>
          <a:xfrm flipH="1">
            <a:off x="3574415" y="2408936"/>
            <a:ext cx="633730" cy="46037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Impact" panose="020B0806030902050204" charset="0"/>
                <a:ea typeface="微软雅黑 Light" panose="020B0502040204020203" pitchFamily="34" charset="-122"/>
                <a:cs typeface="+mn-cs"/>
                <a:sym typeface="宋体" panose="02010600030101010101" pitchFamily="2" charset="-122"/>
              </a:rPr>
              <a:t>02</a:t>
            </a:r>
            <a:endParaRPr kumimoji="0" lang="en-US" altLang="zh-CN" sz="2400" b="0" i="0" u="none" strike="noStrike" kern="1200" cap="none" spc="0" normalizeH="0" baseline="0" noProof="0" dirty="0">
              <a:ln>
                <a:noFill/>
              </a:ln>
              <a:solidFill>
                <a:prstClr val="white"/>
              </a:solidFill>
              <a:effectLst/>
              <a:uLnTx/>
              <a:uFillTx/>
              <a:latin typeface="Impact" panose="020B0806030902050204" charset="0"/>
              <a:ea typeface="微软雅黑 Light" panose="020B0502040204020203" pitchFamily="34" charset="-122"/>
              <a:cs typeface="+mn-cs"/>
              <a:sym typeface="宋体" panose="02010600030101010101" pitchFamily="2" charset="-122"/>
            </a:endParaRPr>
          </a:p>
        </p:txBody>
      </p:sp>
      <p:sp>
        <p:nvSpPr>
          <p:cNvPr id="29" name="文本框 22"/>
          <p:cNvSpPr txBox="1"/>
          <p:nvPr/>
        </p:nvSpPr>
        <p:spPr>
          <a:xfrm flipH="1">
            <a:off x="6357620" y="2408301"/>
            <a:ext cx="633730" cy="46037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Impact" panose="020B0806030902050204" charset="0"/>
                <a:ea typeface="微软雅黑 Light" panose="020B0502040204020203" pitchFamily="34" charset="-122"/>
                <a:cs typeface="+mn-cs"/>
                <a:sym typeface="宋体" panose="02010600030101010101" pitchFamily="2" charset="-122"/>
              </a:rPr>
              <a:t>04</a:t>
            </a:r>
            <a:endParaRPr kumimoji="0" lang="en-US" altLang="zh-CN" sz="2400" b="0" i="0" u="none" strike="noStrike" kern="1200" cap="none" spc="0" normalizeH="0" baseline="0" noProof="0" dirty="0">
              <a:ln>
                <a:noFill/>
              </a:ln>
              <a:solidFill>
                <a:prstClr val="white"/>
              </a:solidFill>
              <a:effectLst/>
              <a:uLnTx/>
              <a:uFillTx/>
              <a:latin typeface="Impact" panose="020B0806030902050204" charset="0"/>
              <a:ea typeface="微软雅黑 Light" panose="020B0502040204020203" pitchFamily="34" charset="-122"/>
              <a:cs typeface="+mn-cs"/>
              <a:sym typeface="宋体" panose="02010600030101010101" pitchFamily="2" charset="-122"/>
            </a:endParaRPr>
          </a:p>
        </p:txBody>
      </p:sp>
      <p:sp>
        <p:nvSpPr>
          <p:cNvPr id="30" name="文本框 22"/>
          <p:cNvSpPr txBox="1"/>
          <p:nvPr/>
        </p:nvSpPr>
        <p:spPr>
          <a:xfrm flipH="1">
            <a:off x="9137650" y="2408301"/>
            <a:ext cx="633730" cy="46037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Impact" panose="020B0806030902050204" charset="0"/>
                <a:ea typeface="微软雅黑 Light" panose="020B0502040204020203" pitchFamily="34" charset="-122"/>
                <a:cs typeface="+mn-cs"/>
                <a:sym typeface="宋体" panose="02010600030101010101" pitchFamily="2" charset="-122"/>
              </a:rPr>
              <a:t>06</a:t>
            </a:r>
            <a:endParaRPr kumimoji="0" lang="en-US" altLang="zh-CN" sz="2400" b="0" i="0" u="none" strike="noStrike" kern="1200" cap="none" spc="0" normalizeH="0" baseline="0" noProof="0" dirty="0">
              <a:ln>
                <a:noFill/>
              </a:ln>
              <a:solidFill>
                <a:prstClr val="white"/>
              </a:solidFill>
              <a:effectLst/>
              <a:uLnTx/>
              <a:uFillTx/>
              <a:latin typeface="Impact" panose="020B0806030902050204" charset="0"/>
              <a:ea typeface="微软雅黑 Light" panose="020B0502040204020203" pitchFamily="34" charset="-122"/>
              <a:cs typeface="+mn-cs"/>
              <a:sym typeface="宋体" panose="02010600030101010101" pitchFamily="2" charset="-122"/>
            </a:endParaRPr>
          </a:p>
        </p:txBody>
      </p:sp>
      <p:sp>
        <p:nvSpPr>
          <p:cNvPr id="2" name="文本框 1"/>
          <p:cNvSpPr txBox="1"/>
          <p:nvPr userDrawn="1"/>
        </p:nvSpPr>
        <p:spPr>
          <a:xfrm>
            <a:off x="5542915" y="1696720"/>
            <a:ext cx="2221230" cy="737235"/>
          </a:xfrm>
          <a:prstGeom prst="rect">
            <a:avLst/>
          </a:prstGeom>
        </p:spPr>
        <p:txBody>
          <a:bodyPr wrap="square" rtlCol="0">
            <a:spAutoFit/>
          </a:bodyPr>
          <a:p>
            <a:r>
              <a:rPr lang="zh-CN" altLang="en-US" sz="140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使用SSM框架前后端信息交互，使用</a:t>
            </a:r>
            <a:r>
              <a:rPr lang="en-US" altLang="zh-CN" sz="140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Vue+ Element UI</a:t>
            </a:r>
            <a:r>
              <a:rPr lang="zh-CN" altLang="en-US" sz="140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框架</a:t>
            </a:r>
            <a:endParaRPr lang="zh-CN" altLang="en-US" sz="140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endParaRPr>
          </a:p>
        </p:txBody>
      </p:sp>
      <p:sp>
        <p:nvSpPr>
          <p:cNvPr id="3" name="文本框 2"/>
          <p:cNvSpPr txBox="1"/>
          <p:nvPr/>
        </p:nvSpPr>
        <p:spPr>
          <a:xfrm>
            <a:off x="8576310" y="1825625"/>
            <a:ext cx="1917065" cy="306705"/>
          </a:xfrm>
          <a:prstGeom prst="rect">
            <a:avLst/>
          </a:prstGeom>
          <a:noFill/>
        </p:spPr>
        <p:txBody>
          <a:bodyPr wrap="square" rtlCol="0">
            <a:spAutoFit/>
          </a:bodyPr>
          <a:p>
            <a:r>
              <a:rPr lang="zh-CN" altLang="en-US" sz="140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测试、完善</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任意多边形: 形状 23"/>
          <p:cNvSpPr/>
          <p:nvPr/>
        </p:nvSpPr>
        <p:spPr>
          <a:xfrm>
            <a:off x="0" y="0"/>
            <a:ext cx="12192000" cy="6858000"/>
          </a:xfrm>
          <a:custGeom>
            <a:avLst/>
            <a:gdLst>
              <a:gd name="connsiteX0" fmla="*/ 1236000 w 12192000"/>
              <a:gd name="connsiteY0" fmla="*/ 1426598 h 6858000"/>
              <a:gd name="connsiteX1" fmla="*/ 1236000 w 12192000"/>
              <a:gd name="connsiteY1" fmla="*/ 5426998 h 6858000"/>
              <a:gd name="connsiteX2" fmla="*/ 10933588 w 12192000"/>
              <a:gd name="connsiteY2" fmla="*/ 5426998 h 6858000"/>
              <a:gd name="connsiteX3" fmla="*/ 10933588 w 12192000"/>
              <a:gd name="connsiteY3" fmla="*/ 1426598 h 6858000"/>
              <a:gd name="connsiteX4" fmla="*/ 0 w 12192000"/>
              <a:gd name="connsiteY4" fmla="*/ 0 h 6858000"/>
              <a:gd name="connsiteX5" fmla="*/ 12192000 w 12192000"/>
              <a:gd name="connsiteY5" fmla="*/ 0 h 6858000"/>
              <a:gd name="connsiteX6" fmla="*/ 12192000 w 12192000"/>
              <a:gd name="connsiteY6" fmla="*/ 1426598 h 6858000"/>
              <a:gd name="connsiteX7" fmla="*/ 12169587 w 12192000"/>
              <a:gd name="connsiteY7" fmla="*/ 1426598 h 6858000"/>
              <a:gd name="connsiteX8" fmla="*/ 12169587 w 12192000"/>
              <a:gd name="connsiteY8" fmla="*/ 5426998 h 6858000"/>
              <a:gd name="connsiteX9" fmla="*/ 12192000 w 12192000"/>
              <a:gd name="connsiteY9" fmla="*/ 5426998 h 6858000"/>
              <a:gd name="connsiteX10" fmla="*/ 12192000 w 12192000"/>
              <a:gd name="connsiteY10" fmla="*/ 6842710 h 6858000"/>
              <a:gd name="connsiteX11" fmla="*/ 12169587 w 12192000"/>
              <a:gd name="connsiteY11" fmla="*/ 6842710 h 6858000"/>
              <a:gd name="connsiteX12" fmla="*/ 12169587 w 12192000"/>
              <a:gd name="connsiteY12" fmla="*/ 6858000 h 6858000"/>
              <a:gd name="connsiteX13" fmla="*/ 10933588 w 12192000"/>
              <a:gd name="connsiteY13" fmla="*/ 6858000 h 6858000"/>
              <a:gd name="connsiteX14" fmla="*/ 10933588 w 12192000"/>
              <a:gd name="connsiteY14" fmla="*/ 6842710 h 6858000"/>
              <a:gd name="connsiteX15" fmla="*/ 1236000 w 12192000"/>
              <a:gd name="connsiteY15" fmla="*/ 6842710 h 6858000"/>
              <a:gd name="connsiteX16" fmla="*/ 1236000 w 12192000"/>
              <a:gd name="connsiteY16" fmla="*/ 6858000 h 6858000"/>
              <a:gd name="connsiteX17" fmla="*/ 1 w 12192000"/>
              <a:gd name="connsiteY17" fmla="*/ 6858000 h 6858000"/>
              <a:gd name="connsiteX18" fmla="*/ 1 w 12192000"/>
              <a:gd name="connsiteY18" fmla="*/ 6842710 h 6858000"/>
              <a:gd name="connsiteX19" fmla="*/ 1 w 12192000"/>
              <a:gd name="connsiteY19" fmla="*/ 5426998 h 6858000"/>
              <a:gd name="connsiteX20" fmla="*/ 1 w 12192000"/>
              <a:gd name="connsiteY20" fmla="*/ 1426598 h 6858000"/>
              <a:gd name="connsiteX21" fmla="*/ 0 w 12192000"/>
              <a:gd name="connsiteY21" fmla="*/ 14265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2000" h="6858000">
                <a:moveTo>
                  <a:pt x="1236000" y="1426598"/>
                </a:moveTo>
                <a:lnTo>
                  <a:pt x="1236000" y="5426998"/>
                </a:lnTo>
                <a:lnTo>
                  <a:pt x="10933588" y="5426998"/>
                </a:lnTo>
                <a:lnTo>
                  <a:pt x="10933588" y="1426598"/>
                </a:lnTo>
                <a:close/>
                <a:moveTo>
                  <a:pt x="0" y="0"/>
                </a:moveTo>
                <a:lnTo>
                  <a:pt x="12192000" y="0"/>
                </a:lnTo>
                <a:lnTo>
                  <a:pt x="12192000" y="1426598"/>
                </a:lnTo>
                <a:lnTo>
                  <a:pt x="12169587" y="1426598"/>
                </a:lnTo>
                <a:lnTo>
                  <a:pt x="12169587" y="5426998"/>
                </a:lnTo>
                <a:lnTo>
                  <a:pt x="12192000" y="5426998"/>
                </a:lnTo>
                <a:lnTo>
                  <a:pt x="12192000" y="6842710"/>
                </a:lnTo>
                <a:lnTo>
                  <a:pt x="12169587" y="6842710"/>
                </a:lnTo>
                <a:lnTo>
                  <a:pt x="12169587" y="6858000"/>
                </a:lnTo>
                <a:lnTo>
                  <a:pt x="10933588" y="6858000"/>
                </a:lnTo>
                <a:lnTo>
                  <a:pt x="10933588" y="6842710"/>
                </a:lnTo>
                <a:lnTo>
                  <a:pt x="1236000" y="6842710"/>
                </a:lnTo>
                <a:lnTo>
                  <a:pt x="1236000" y="6858000"/>
                </a:lnTo>
                <a:lnTo>
                  <a:pt x="1" y="6858000"/>
                </a:lnTo>
                <a:lnTo>
                  <a:pt x="1" y="6842710"/>
                </a:lnTo>
                <a:lnTo>
                  <a:pt x="1" y="5426998"/>
                </a:lnTo>
                <a:lnTo>
                  <a:pt x="1" y="1426598"/>
                </a:lnTo>
                <a:lnTo>
                  <a:pt x="0" y="1426598"/>
                </a:lnTo>
                <a:close/>
              </a:path>
            </a:pathLst>
          </a:cu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任意多边形: 形状 20"/>
          <p:cNvSpPr/>
          <p:nvPr/>
        </p:nvSpPr>
        <p:spPr>
          <a:xfrm rot="5400000">
            <a:off x="5095258" y="-2431743"/>
            <a:ext cx="2001485" cy="9720000"/>
          </a:xfrm>
          <a:custGeom>
            <a:avLst/>
            <a:gdLst>
              <a:gd name="connsiteX0" fmla="*/ 0 w 2001485"/>
              <a:gd name="connsiteY0" fmla="*/ 9720000 h 9720000"/>
              <a:gd name="connsiteX1" fmla="*/ 0 w 2001485"/>
              <a:gd name="connsiteY1" fmla="*/ 0 h 9720000"/>
              <a:gd name="connsiteX2" fmla="*/ 3485 w 2001485"/>
              <a:gd name="connsiteY2" fmla="*/ 0 h 9720000"/>
              <a:gd name="connsiteX3" fmla="*/ 180000 w 2001485"/>
              <a:gd name="connsiteY3" fmla="*/ 0 h 9720000"/>
              <a:gd name="connsiteX4" fmla="*/ 2001485 w 2001485"/>
              <a:gd name="connsiteY4" fmla="*/ 0 h 9720000"/>
              <a:gd name="connsiteX5" fmla="*/ 2001485 w 2001485"/>
              <a:gd name="connsiteY5" fmla="*/ 180000 h 9720000"/>
              <a:gd name="connsiteX6" fmla="*/ 180000 w 2001485"/>
              <a:gd name="connsiteY6" fmla="*/ 180000 h 9720000"/>
              <a:gd name="connsiteX7" fmla="*/ 180000 w 2001485"/>
              <a:gd name="connsiteY7" fmla="*/ 9540000 h 9720000"/>
              <a:gd name="connsiteX8" fmla="*/ 2001485 w 2001485"/>
              <a:gd name="connsiteY8" fmla="*/ 9540000 h 9720000"/>
              <a:gd name="connsiteX9" fmla="*/ 2001485 w 2001485"/>
              <a:gd name="connsiteY9" fmla="*/ 9720000 h 9720000"/>
              <a:gd name="connsiteX10" fmla="*/ 180000 w 2001485"/>
              <a:gd name="connsiteY10" fmla="*/ 9720000 h 9720000"/>
              <a:gd name="connsiteX11" fmla="*/ 3485 w 2001485"/>
              <a:gd name="connsiteY11" fmla="*/ 9720000 h 9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01485" h="9720000">
                <a:moveTo>
                  <a:pt x="0" y="9720000"/>
                </a:moveTo>
                <a:lnTo>
                  <a:pt x="0" y="0"/>
                </a:lnTo>
                <a:lnTo>
                  <a:pt x="3485" y="0"/>
                </a:lnTo>
                <a:lnTo>
                  <a:pt x="180000" y="0"/>
                </a:lnTo>
                <a:lnTo>
                  <a:pt x="2001485" y="0"/>
                </a:lnTo>
                <a:lnTo>
                  <a:pt x="2001485" y="180000"/>
                </a:lnTo>
                <a:lnTo>
                  <a:pt x="180000" y="180000"/>
                </a:lnTo>
                <a:lnTo>
                  <a:pt x="180000" y="9540000"/>
                </a:lnTo>
                <a:lnTo>
                  <a:pt x="2001485" y="9540000"/>
                </a:lnTo>
                <a:lnTo>
                  <a:pt x="2001485" y="9720000"/>
                </a:lnTo>
                <a:lnTo>
                  <a:pt x="180000" y="9720000"/>
                </a:lnTo>
                <a:lnTo>
                  <a:pt x="3485" y="9720000"/>
                </a:lnTo>
                <a:close/>
              </a:path>
            </a:pathLst>
          </a:custGeom>
          <a:solidFill>
            <a:srgbClr val="51889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形状 10"/>
          <p:cNvSpPr/>
          <p:nvPr/>
        </p:nvSpPr>
        <p:spPr>
          <a:xfrm rot="5400000">
            <a:off x="5093514" y="-432001"/>
            <a:ext cx="2004973" cy="9720000"/>
          </a:xfrm>
          <a:custGeom>
            <a:avLst/>
            <a:gdLst>
              <a:gd name="connsiteX0" fmla="*/ 0 w 2004973"/>
              <a:gd name="connsiteY0" fmla="*/ 180001 h 9720000"/>
              <a:gd name="connsiteX1" fmla="*/ 0 w 2004973"/>
              <a:gd name="connsiteY1" fmla="*/ 0 h 9720000"/>
              <a:gd name="connsiteX2" fmla="*/ 1824973 w 2004973"/>
              <a:gd name="connsiteY2" fmla="*/ 0 h 9720000"/>
              <a:gd name="connsiteX3" fmla="*/ 1998001 w 2004973"/>
              <a:gd name="connsiteY3" fmla="*/ 0 h 9720000"/>
              <a:gd name="connsiteX4" fmla="*/ 2004973 w 2004973"/>
              <a:gd name="connsiteY4" fmla="*/ 0 h 9720000"/>
              <a:gd name="connsiteX5" fmla="*/ 2004973 w 2004973"/>
              <a:gd name="connsiteY5" fmla="*/ 9720000 h 9720000"/>
              <a:gd name="connsiteX6" fmla="*/ 1824973 w 2004973"/>
              <a:gd name="connsiteY6" fmla="*/ 9720000 h 9720000"/>
              <a:gd name="connsiteX7" fmla="*/ 1824973 w 2004973"/>
              <a:gd name="connsiteY7" fmla="*/ 9719999 h 9720000"/>
              <a:gd name="connsiteX8" fmla="*/ 1 w 2004973"/>
              <a:gd name="connsiteY8" fmla="*/ 9719999 h 9720000"/>
              <a:gd name="connsiteX9" fmla="*/ 1 w 2004973"/>
              <a:gd name="connsiteY9" fmla="*/ 9540000 h 9720000"/>
              <a:gd name="connsiteX10" fmla="*/ 1824973 w 2004973"/>
              <a:gd name="connsiteY10" fmla="*/ 9540000 h 9720000"/>
              <a:gd name="connsiteX11" fmla="*/ 1824973 w 2004973"/>
              <a:gd name="connsiteY11" fmla="*/ 180001 h 9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04973" h="9720000">
                <a:moveTo>
                  <a:pt x="0" y="180001"/>
                </a:moveTo>
                <a:lnTo>
                  <a:pt x="0" y="0"/>
                </a:lnTo>
                <a:lnTo>
                  <a:pt x="1824973" y="0"/>
                </a:lnTo>
                <a:lnTo>
                  <a:pt x="1998001" y="0"/>
                </a:lnTo>
                <a:lnTo>
                  <a:pt x="2004973" y="0"/>
                </a:lnTo>
                <a:lnTo>
                  <a:pt x="2004973" y="9720000"/>
                </a:lnTo>
                <a:lnTo>
                  <a:pt x="1824973" y="9720000"/>
                </a:lnTo>
                <a:lnTo>
                  <a:pt x="1824973" y="9719999"/>
                </a:lnTo>
                <a:lnTo>
                  <a:pt x="1" y="9719999"/>
                </a:lnTo>
                <a:lnTo>
                  <a:pt x="1" y="9540000"/>
                </a:lnTo>
                <a:lnTo>
                  <a:pt x="1824973" y="9540000"/>
                </a:lnTo>
                <a:lnTo>
                  <a:pt x="1824973" y="180001"/>
                </a:lnTo>
                <a:close/>
              </a:path>
            </a:pathLst>
          </a:custGeom>
          <a:solidFill>
            <a:schemeClr val="bg1"/>
          </a:solidFill>
          <a:ln w="6350">
            <a:solidFill>
              <a:srgbClr val="51889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 name="椭圆 21"/>
          <p:cNvSpPr/>
          <p:nvPr/>
        </p:nvSpPr>
        <p:spPr>
          <a:xfrm>
            <a:off x="5185550" y="604940"/>
            <a:ext cx="1820901" cy="1820901"/>
          </a:xfrm>
          <a:prstGeom prst="ellipse">
            <a:avLst/>
          </a:prstGeom>
          <a:solidFill>
            <a:srgbClr val="518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graduation-hat-front-view_27483"/>
          <p:cNvSpPr>
            <a:spLocks noChangeAspect="1"/>
          </p:cNvSpPr>
          <p:nvPr/>
        </p:nvSpPr>
        <p:spPr bwMode="auto">
          <a:xfrm>
            <a:off x="5300891" y="1005782"/>
            <a:ext cx="1590217" cy="1004830"/>
          </a:xfrm>
          <a:custGeom>
            <a:avLst/>
            <a:gdLst>
              <a:gd name="connsiteX0" fmla="*/ 104550 w 604718"/>
              <a:gd name="connsiteY0" fmla="*/ 208330 h 382112"/>
              <a:gd name="connsiteX1" fmla="*/ 156180 w 604718"/>
              <a:gd name="connsiteY1" fmla="*/ 208330 h 382112"/>
              <a:gd name="connsiteX2" fmla="*/ 261642 w 604718"/>
              <a:gd name="connsiteY2" fmla="*/ 248878 h 382112"/>
              <a:gd name="connsiteX3" fmla="*/ 298947 w 604718"/>
              <a:gd name="connsiteY3" fmla="*/ 255007 h 382112"/>
              <a:gd name="connsiteX4" fmla="*/ 340187 w 604718"/>
              <a:gd name="connsiteY4" fmla="*/ 247621 h 382112"/>
              <a:gd name="connsiteX5" fmla="*/ 433687 w 604718"/>
              <a:gd name="connsiteY5" fmla="*/ 208330 h 382112"/>
              <a:gd name="connsiteX6" fmla="*/ 490825 w 604718"/>
              <a:gd name="connsiteY6" fmla="*/ 208330 h 382112"/>
              <a:gd name="connsiteX7" fmla="*/ 490825 w 604718"/>
              <a:gd name="connsiteY7" fmla="*/ 271509 h 382112"/>
              <a:gd name="connsiteX8" fmla="*/ 458400 w 604718"/>
              <a:gd name="connsiteY8" fmla="*/ 320701 h 382112"/>
              <a:gd name="connsiteX9" fmla="*/ 329326 w 604718"/>
              <a:gd name="connsiteY9" fmla="*/ 376337 h 382112"/>
              <a:gd name="connsiteX10" fmla="*/ 264632 w 604718"/>
              <a:gd name="connsiteY10" fmla="*/ 376337 h 382112"/>
              <a:gd name="connsiteX11" fmla="*/ 136819 w 604718"/>
              <a:gd name="connsiteY11" fmla="*/ 320701 h 382112"/>
              <a:gd name="connsiteX12" fmla="*/ 104550 w 604718"/>
              <a:gd name="connsiteY12" fmla="*/ 271509 h 382112"/>
              <a:gd name="connsiteX13" fmla="*/ 300973 w 604718"/>
              <a:gd name="connsiteY13" fmla="*/ 5 h 382112"/>
              <a:gd name="connsiteX14" fmla="*/ 334162 w 604718"/>
              <a:gd name="connsiteY14" fmla="*/ 4701 h 382112"/>
              <a:gd name="connsiteX15" fmla="*/ 581267 w 604718"/>
              <a:gd name="connsiteY15" fmla="*/ 92552 h 382112"/>
              <a:gd name="connsiteX16" fmla="*/ 588822 w 604718"/>
              <a:gd name="connsiteY16" fmla="*/ 114398 h 382112"/>
              <a:gd name="connsiteX17" fmla="*/ 589136 w 604718"/>
              <a:gd name="connsiteY17" fmla="*/ 114398 h 382112"/>
              <a:gd name="connsiteX18" fmla="*/ 589136 w 604718"/>
              <a:gd name="connsiteY18" fmla="*/ 270771 h 382112"/>
              <a:gd name="connsiteX19" fmla="*/ 604718 w 604718"/>
              <a:gd name="connsiteY19" fmla="*/ 321376 h 382112"/>
              <a:gd name="connsiteX20" fmla="*/ 561278 w 604718"/>
              <a:gd name="connsiteY20" fmla="*/ 321376 h 382112"/>
              <a:gd name="connsiteX21" fmla="*/ 576388 w 604718"/>
              <a:gd name="connsiteY21" fmla="*/ 271242 h 382112"/>
              <a:gd name="connsiteX22" fmla="*/ 576388 w 604718"/>
              <a:gd name="connsiteY22" fmla="*/ 120370 h 382112"/>
              <a:gd name="connsiteX23" fmla="*/ 333376 w 604718"/>
              <a:gd name="connsiteY23" fmla="*/ 222680 h 382112"/>
              <a:gd name="connsiteX24" fmla="*/ 268058 w 604718"/>
              <a:gd name="connsiteY24" fmla="*/ 223780 h 382112"/>
              <a:gd name="connsiteX25" fmla="*/ 13556 w 604718"/>
              <a:gd name="connsiteY25" fmla="*/ 125870 h 382112"/>
              <a:gd name="connsiteX26" fmla="*/ 13714 w 604718"/>
              <a:gd name="connsiteY26" fmla="*/ 100882 h 382112"/>
              <a:gd name="connsiteX27" fmla="*/ 267901 w 604718"/>
              <a:gd name="connsiteY27" fmla="*/ 5329 h 382112"/>
              <a:gd name="connsiteX28" fmla="*/ 300973 w 604718"/>
              <a:gd name="connsiteY28" fmla="*/ 5 h 38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4718" h="382112">
                <a:moveTo>
                  <a:pt x="104550" y="208330"/>
                </a:moveTo>
                <a:lnTo>
                  <a:pt x="156180" y="208330"/>
                </a:lnTo>
                <a:lnTo>
                  <a:pt x="261642" y="248878"/>
                </a:lnTo>
                <a:cubicBezTo>
                  <a:pt x="274864" y="253907"/>
                  <a:pt x="289188" y="255007"/>
                  <a:pt x="298947" y="255007"/>
                </a:cubicBezTo>
                <a:cubicBezTo>
                  <a:pt x="314373" y="255007"/>
                  <a:pt x="329012" y="252493"/>
                  <a:pt x="340187" y="247621"/>
                </a:cubicBezTo>
                <a:lnTo>
                  <a:pt x="433687" y="208330"/>
                </a:lnTo>
                <a:lnTo>
                  <a:pt x="490825" y="208330"/>
                </a:lnTo>
                <a:lnTo>
                  <a:pt x="490825" y="271509"/>
                </a:lnTo>
                <a:cubicBezTo>
                  <a:pt x="490825" y="290998"/>
                  <a:pt x="476344" y="313000"/>
                  <a:pt x="458400" y="320701"/>
                </a:cubicBezTo>
                <a:lnTo>
                  <a:pt x="329326" y="376337"/>
                </a:lnTo>
                <a:cubicBezTo>
                  <a:pt x="311382" y="384038"/>
                  <a:pt x="282419" y="384038"/>
                  <a:pt x="264632" y="376337"/>
                </a:cubicBezTo>
                <a:lnTo>
                  <a:pt x="136819" y="320701"/>
                </a:lnTo>
                <a:cubicBezTo>
                  <a:pt x="119032" y="313000"/>
                  <a:pt x="104550" y="290998"/>
                  <a:pt x="104550" y="271509"/>
                </a:cubicBezTo>
                <a:close/>
                <a:moveTo>
                  <a:pt x="300973" y="5"/>
                </a:moveTo>
                <a:cubicBezTo>
                  <a:pt x="312954" y="-93"/>
                  <a:pt x="324955" y="1479"/>
                  <a:pt x="334162" y="4701"/>
                </a:cubicBezTo>
                <a:lnTo>
                  <a:pt x="581267" y="92552"/>
                </a:lnTo>
                <a:cubicBezTo>
                  <a:pt x="596849" y="98053"/>
                  <a:pt x="599210" y="107168"/>
                  <a:pt x="588822" y="114398"/>
                </a:cubicBezTo>
                <a:lnTo>
                  <a:pt x="589136" y="114398"/>
                </a:lnTo>
                <a:lnTo>
                  <a:pt x="589136" y="270771"/>
                </a:lnTo>
                <a:lnTo>
                  <a:pt x="604718" y="321376"/>
                </a:lnTo>
                <a:lnTo>
                  <a:pt x="561278" y="321376"/>
                </a:lnTo>
                <a:lnTo>
                  <a:pt x="576388" y="271242"/>
                </a:lnTo>
                <a:lnTo>
                  <a:pt x="576388" y="120370"/>
                </a:lnTo>
                <a:lnTo>
                  <a:pt x="333376" y="222680"/>
                </a:lnTo>
                <a:cubicBezTo>
                  <a:pt x="315433" y="230224"/>
                  <a:pt x="286158" y="230695"/>
                  <a:pt x="268058" y="223780"/>
                </a:cubicBezTo>
                <a:lnTo>
                  <a:pt x="13556" y="125870"/>
                </a:lnTo>
                <a:cubicBezTo>
                  <a:pt x="-4544" y="118798"/>
                  <a:pt x="-4544" y="107640"/>
                  <a:pt x="13714" y="100882"/>
                </a:cubicBezTo>
                <a:lnTo>
                  <a:pt x="267901" y="5329"/>
                </a:lnTo>
                <a:cubicBezTo>
                  <a:pt x="277030" y="1872"/>
                  <a:pt x="288991" y="104"/>
                  <a:pt x="300973" y="5"/>
                </a:cubicBezTo>
                <a:close/>
              </a:path>
            </a:pathLst>
          </a:custGeom>
          <a:solidFill>
            <a:schemeClr val="bg1"/>
          </a:solidFill>
          <a:ln w="25400">
            <a:noFill/>
          </a:ln>
        </p:spPr>
      </p:sp>
      <p:sp>
        <p:nvSpPr>
          <p:cNvPr id="2" name="矩形 1"/>
          <p:cNvSpPr/>
          <p:nvPr/>
        </p:nvSpPr>
        <p:spPr>
          <a:xfrm>
            <a:off x="0" y="6534000"/>
            <a:ext cx="12192000" cy="324000"/>
          </a:xfrm>
          <a:prstGeom prst="rect">
            <a:avLst/>
          </a:prstGeom>
          <a:solidFill>
            <a:srgbClr val="518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2926823" y="2783838"/>
            <a:ext cx="6338354" cy="1484885"/>
            <a:chOff x="2429510" y="2253360"/>
            <a:chExt cx="7332980" cy="1484885"/>
          </a:xfrm>
        </p:grpSpPr>
        <p:sp>
          <p:nvSpPr>
            <p:cNvPr id="16" name="文本框 15"/>
            <p:cNvSpPr txBox="1"/>
            <p:nvPr/>
          </p:nvSpPr>
          <p:spPr>
            <a:xfrm>
              <a:off x="2429510" y="2253360"/>
              <a:ext cx="7332980" cy="1107996"/>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6600" i="0" u="none" strike="noStrike" kern="1200" cap="none" spc="0" normalizeH="0" baseline="0" noProof="0" dirty="0">
                  <a:ln>
                    <a:noFill/>
                  </a:ln>
                  <a:solidFill>
                    <a:srgbClr val="51889F"/>
                  </a:solidFill>
                  <a:effectLst/>
                  <a:uLnTx/>
                  <a:uFillTx/>
                  <a:latin typeface="微软雅黑" panose="020B0503020204020204" charset="-122"/>
                  <a:ea typeface="微软雅黑" panose="020B0503020204020204" charset="-122"/>
                  <a:cs typeface="汉仪旗黑-50简" panose="00020600040101010101" charset="-122"/>
                </a:rPr>
                <a:t>感谢您的聆听</a:t>
              </a:r>
              <a:endParaRPr kumimoji="0" lang="zh-CN" altLang="en-US" sz="6600" i="0" u="none" strike="noStrike" kern="1200" cap="none" spc="0" normalizeH="0" baseline="0" noProof="0" dirty="0">
                <a:ln>
                  <a:noFill/>
                </a:ln>
                <a:solidFill>
                  <a:srgbClr val="51889F"/>
                </a:solidFill>
                <a:effectLst/>
                <a:uLnTx/>
                <a:uFillTx/>
                <a:latin typeface="微软雅黑" panose="020B0503020204020204" charset="-122"/>
                <a:ea typeface="微软雅黑" panose="020B0503020204020204" charset="-122"/>
                <a:cs typeface="汉仪旗黑-50简" panose="00020600040101010101" charset="-122"/>
              </a:endParaRPr>
            </a:p>
          </p:txBody>
        </p:sp>
        <p:sp>
          <p:nvSpPr>
            <p:cNvPr id="20" name="文本框 19"/>
            <p:cNvSpPr txBox="1"/>
            <p:nvPr/>
          </p:nvSpPr>
          <p:spPr>
            <a:xfrm>
              <a:off x="2429510" y="3369945"/>
              <a:ext cx="7332980" cy="368300"/>
            </a:xfrm>
            <a:prstGeom prst="rect">
              <a:avLst/>
            </a:prstGeom>
            <a:noFill/>
          </p:spPr>
          <p:txBody>
            <a:bodyPr wrap="square" rtlCol="0">
              <a:spAutoFit/>
            </a:bodyPr>
            <a:lstStyle/>
            <a:p>
              <a:pPr lvl="0" algn="dist">
                <a:defRPr/>
              </a:pPr>
              <a:r>
                <a:rPr lang="en-US" altLang="zh-CN" dirty="0">
                  <a:solidFill>
                    <a:schemeClr val="tx1">
                      <a:lumMod val="50000"/>
                      <a:lumOff val="50000"/>
                    </a:schemeClr>
                  </a:solidFill>
                  <a:latin typeface="微软雅黑 Light" panose="020B0502040204020203" pitchFamily="34" charset="-122"/>
                  <a:ea typeface="微软雅黑 Light" panose="020B0502040204020203" pitchFamily="34" charset="-122"/>
                </a:rPr>
                <a:t>THANKS FOR YOUR LISTENING</a:t>
              </a:r>
              <a:endParaRPr lang="zh-CN" altLang="en-US"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descr="upload_897810788"/>
          <p:cNvPicPr>
            <a:picLocks noChangeAspect="1"/>
          </p:cNvPicPr>
          <p:nvPr/>
        </p:nvPicPr>
        <p:blipFill>
          <a:blip r:embed="rId1"/>
          <a:stretch>
            <a:fillRect/>
          </a:stretch>
        </p:blipFill>
        <p:spPr>
          <a:xfrm>
            <a:off x="0" y="0"/>
            <a:ext cx="12244552" cy="6884276"/>
          </a:xfrm>
          <a:prstGeom prst="rect">
            <a:avLst/>
          </a:prstGeom>
        </p:spPr>
      </p:pic>
      <p:sp>
        <p:nvSpPr>
          <p:cNvPr id="8" name="文本框 7"/>
          <p:cNvSpPr txBox="1"/>
          <p:nvPr userDrawn="1"/>
        </p:nvSpPr>
        <p:spPr>
          <a:xfrm>
            <a:off x="670034" y="2535621"/>
            <a:ext cx="10917621" cy="1510862"/>
          </a:xfrm>
          <a:prstGeom prst="rect">
            <a:avLst/>
          </a:prstGeom>
        </p:spPr>
        <p:txBody>
          <a:bodyPr wrap="square" rtlCol="0">
            <a:noAutofit/>
          </a:bodyPr>
          <a:p>
            <a:pPr algn="ctr"/>
            <a:r>
              <a:rPr lang="en-US" altLang="zh-CN" sz="3200">
                <a:latin typeface="微软雅黑" panose="020B0503020204020204" charset="-122"/>
                <a:ea typeface="微软雅黑" panose="020B0503020204020204" charset="-122"/>
              </a:rPr>
              <a:t>Web</a:t>
            </a:r>
            <a:r>
              <a:rPr lang="zh-CN" altLang="en-US" sz="3200">
                <a:latin typeface="微软雅黑" panose="020B0503020204020204" charset="-122"/>
                <a:ea typeface="微软雅黑" panose="020B0503020204020204" charset="-122"/>
              </a:rPr>
              <a:t>项目——</a:t>
            </a:r>
            <a:endParaRPr lang="zh-CN" altLang="en-US" sz="3200">
              <a:latin typeface="微软雅黑" panose="020B0503020204020204" charset="-122"/>
              <a:ea typeface="微软雅黑" panose="020B0503020204020204" charset="-122"/>
            </a:endParaRPr>
          </a:p>
          <a:p>
            <a:pPr algn="ctr"/>
            <a:r>
              <a:rPr lang="zh-CN" altLang="en-US" sz="4000" spc="2000">
                <a:latin typeface="微软雅黑" panose="020B0503020204020204" charset="-122"/>
                <a:ea typeface="微软雅黑" panose="020B0503020204020204" charset="-122"/>
              </a:rPr>
              <a:t>电影订票系统</a:t>
            </a:r>
            <a:endParaRPr lang="zh-CN" altLang="en-US" sz="4000" spc="2000">
              <a:latin typeface="微软雅黑" panose="020B0503020204020204" charset="-122"/>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任意多边形: 形状 23"/>
          <p:cNvSpPr/>
          <p:nvPr/>
        </p:nvSpPr>
        <p:spPr>
          <a:xfrm>
            <a:off x="0" y="0"/>
            <a:ext cx="12192000" cy="6858000"/>
          </a:xfrm>
          <a:custGeom>
            <a:avLst/>
            <a:gdLst>
              <a:gd name="connsiteX0" fmla="*/ 1236000 w 12192000"/>
              <a:gd name="connsiteY0" fmla="*/ 1426598 h 6858000"/>
              <a:gd name="connsiteX1" fmla="*/ 1236000 w 12192000"/>
              <a:gd name="connsiteY1" fmla="*/ 5426998 h 6858000"/>
              <a:gd name="connsiteX2" fmla="*/ 10933588 w 12192000"/>
              <a:gd name="connsiteY2" fmla="*/ 5426998 h 6858000"/>
              <a:gd name="connsiteX3" fmla="*/ 10933588 w 12192000"/>
              <a:gd name="connsiteY3" fmla="*/ 1426598 h 6858000"/>
              <a:gd name="connsiteX4" fmla="*/ 0 w 12192000"/>
              <a:gd name="connsiteY4" fmla="*/ 0 h 6858000"/>
              <a:gd name="connsiteX5" fmla="*/ 12192000 w 12192000"/>
              <a:gd name="connsiteY5" fmla="*/ 0 h 6858000"/>
              <a:gd name="connsiteX6" fmla="*/ 12192000 w 12192000"/>
              <a:gd name="connsiteY6" fmla="*/ 1426598 h 6858000"/>
              <a:gd name="connsiteX7" fmla="*/ 12169587 w 12192000"/>
              <a:gd name="connsiteY7" fmla="*/ 1426598 h 6858000"/>
              <a:gd name="connsiteX8" fmla="*/ 12169587 w 12192000"/>
              <a:gd name="connsiteY8" fmla="*/ 5426998 h 6858000"/>
              <a:gd name="connsiteX9" fmla="*/ 12192000 w 12192000"/>
              <a:gd name="connsiteY9" fmla="*/ 5426998 h 6858000"/>
              <a:gd name="connsiteX10" fmla="*/ 12192000 w 12192000"/>
              <a:gd name="connsiteY10" fmla="*/ 6842710 h 6858000"/>
              <a:gd name="connsiteX11" fmla="*/ 12169587 w 12192000"/>
              <a:gd name="connsiteY11" fmla="*/ 6842710 h 6858000"/>
              <a:gd name="connsiteX12" fmla="*/ 12169587 w 12192000"/>
              <a:gd name="connsiteY12" fmla="*/ 6858000 h 6858000"/>
              <a:gd name="connsiteX13" fmla="*/ 10933588 w 12192000"/>
              <a:gd name="connsiteY13" fmla="*/ 6858000 h 6858000"/>
              <a:gd name="connsiteX14" fmla="*/ 10933588 w 12192000"/>
              <a:gd name="connsiteY14" fmla="*/ 6842710 h 6858000"/>
              <a:gd name="connsiteX15" fmla="*/ 1236000 w 12192000"/>
              <a:gd name="connsiteY15" fmla="*/ 6842710 h 6858000"/>
              <a:gd name="connsiteX16" fmla="*/ 1236000 w 12192000"/>
              <a:gd name="connsiteY16" fmla="*/ 6858000 h 6858000"/>
              <a:gd name="connsiteX17" fmla="*/ 1 w 12192000"/>
              <a:gd name="connsiteY17" fmla="*/ 6858000 h 6858000"/>
              <a:gd name="connsiteX18" fmla="*/ 1 w 12192000"/>
              <a:gd name="connsiteY18" fmla="*/ 6842710 h 6858000"/>
              <a:gd name="connsiteX19" fmla="*/ 1 w 12192000"/>
              <a:gd name="connsiteY19" fmla="*/ 5426998 h 6858000"/>
              <a:gd name="connsiteX20" fmla="*/ 1 w 12192000"/>
              <a:gd name="connsiteY20" fmla="*/ 1426598 h 6858000"/>
              <a:gd name="connsiteX21" fmla="*/ 0 w 12192000"/>
              <a:gd name="connsiteY21" fmla="*/ 14265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2000" h="6858000">
                <a:moveTo>
                  <a:pt x="1236000" y="1426598"/>
                </a:moveTo>
                <a:lnTo>
                  <a:pt x="1236000" y="5426998"/>
                </a:lnTo>
                <a:lnTo>
                  <a:pt x="10933588" y="5426998"/>
                </a:lnTo>
                <a:lnTo>
                  <a:pt x="10933588" y="1426598"/>
                </a:lnTo>
                <a:close/>
                <a:moveTo>
                  <a:pt x="0" y="0"/>
                </a:moveTo>
                <a:lnTo>
                  <a:pt x="12192000" y="0"/>
                </a:lnTo>
                <a:lnTo>
                  <a:pt x="12192000" y="1426598"/>
                </a:lnTo>
                <a:lnTo>
                  <a:pt x="12169587" y="1426598"/>
                </a:lnTo>
                <a:lnTo>
                  <a:pt x="12169587" y="5426998"/>
                </a:lnTo>
                <a:lnTo>
                  <a:pt x="12192000" y="5426998"/>
                </a:lnTo>
                <a:lnTo>
                  <a:pt x="12192000" y="6842710"/>
                </a:lnTo>
                <a:lnTo>
                  <a:pt x="12169587" y="6842710"/>
                </a:lnTo>
                <a:lnTo>
                  <a:pt x="12169587" y="6858000"/>
                </a:lnTo>
                <a:lnTo>
                  <a:pt x="10933588" y="6858000"/>
                </a:lnTo>
                <a:lnTo>
                  <a:pt x="10933588" y="6842710"/>
                </a:lnTo>
                <a:lnTo>
                  <a:pt x="1236000" y="6842710"/>
                </a:lnTo>
                <a:lnTo>
                  <a:pt x="1236000" y="6858000"/>
                </a:lnTo>
                <a:lnTo>
                  <a:pt x="1" y="6858000"/>
                </a:lnTo>
                <a:lnTo>
                  <a:pt x="1" y="6842710"/>
                </a:lnTo>
                <a:lnTo>
                  <a:pt x="1" y="5426998"/>
                </a:lnTo>
                <a:lnTo>
                  <a:pt x="1" y="1426598"/>
                </a:lnTo>
                <a:lnTo>
                  <a:pt x="0" y="1426598"/>
                </a:lnTo>
                <a:close/>
              </a:path>
            </a:pathLst>
          </a:cu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任意多边形: 形状 20"/>
          <p:cNvSpPr/>
          <p:nvPr/>
        </p:nvSpPr>
        <p:spPr>
          <a:xfrm rot="5400000">
            <a:off x="5095258" y="-2431743"/>
            <a:ext cx="2001485" cy="9720000"/>
          </a:xfrm>
          <a:custGeom>
            <a:avLst/>
            <a:gdLst>
              <a:gd name="connsiteX0" fmla="*/ 0 w 2001485"/>
              <a:gd name="connsiteY0" fmla="*/ 9720000 h 9720000"/>
              <a:gd name="connsiteX1" fmla="*/ 0 w 2001485"/>
              <a:gd name="connsiteY1" fmla="*/ 0 h 9720000"/>
              <a:gd name="connsiteX2" fmla="*/ 3485 w 2001485"/>
              <a:gd name="connsiteY2" fmla="*/ 0 h 9720000"/>
              <a:gd name="connsiteX3" fmla="*/ 180000 w 2001485"/>
              <a:gd name="connsiteY3" fmla="*/ 0 h 9720000"/>
              <a:gd name="connsiteX4" fmla="*/ 2001485 w 2001485"/>
              <a:gd name="connsiteY4" fmla="*/ 0 h 9720000"/>
              <a:gd name="connsiteX5" fmla="*/ 2001485 w 2001485"/>
              <a:gd name="connsiteY5" fmla="*/ 180000 h 9720000"/>
              <a:gd name="connsiteX6" fmla="*/ 180000 w 2001485"/>
              <a:gd name="connsiteY6" fmla="*/ 180000 h 9720000"/>
              <a:gd name="connsiteX7" fmla="*/ 180000 w 2001485"/>
              <a:gd name="connsiteY7" fmla="*/ 9540000 h 9720000"/>
              <a:gd name="connsiteX8" fmla="*/ 2001485 w 2001485"/>
              <a:gd name="connsiteY8" fmla="*/ 9540000 h 9720000"/>
              <a:gd name="connsiteX9" fmla="*/ 2001485 w 2001485"/>
              <a:gd name="connsiteY9" fmla="*/ 9720000 h 9720000"/>
              <a:gd name="connsiteX10" fmla="*/ 180000 w 2001485"/>
              <a:gd name="connsiteY10" fmla="*/ 9720000 h 9720000"/>
              <a:gd name="connsiteX11" fmla="*/ 3485 w 2001485"/>
              <a:gd name="connsiteY11" fmla="*/ 9720000 h 9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01485" h="9720000">
                <a:moveTo>
                  <a:pt x="0" y="9720000"/>
                </a:moveTo>
                <a:lnTo>
                  <a:pt x="0" y="0"/>
                </a:lnTo>
                <a:lnTo>
                  <a:pt x="3485" y="0"/>
                </a:lnTo>
                <a:lnTo>
                  <a:pt x="180000" y="0"/>
                </a:lnTo>
                <a:lnTo>
                  <a:pt x="2001485" y="0"/>
                </a:lnTo>
                <a:lnTo>
                  <a:pt x="2001485" y="180000"/>
                </a:lnTo>
                <a:lnTo>
                  <a:pt x="180000" y="180000"/>
                </a:lnTo>
                <a:lnTo>
                  <a:pt x="180000" y="9540000"/>
                </a:lnTo>
                <a:lnTo>
                  <a:pt x="2001485" y="9540000"/>
                </a:lnTo>
                <a:lnTo>
                  <a:pt x="2001485" y="9720000"/>
                </a:lnTo>
                <a:lnTo>
                  <a:pt x="180000" y="9720000"/>
                </a:lnTo>
                <a:lnTo>
                  <a:pt x="3485" y="9720000"/>
                </a:lnTo>
                <a:close/>
              </a:path>
            </a:pathLst>
          </a:custGeom>
          <a:solidFill>
            <a:srgbClr val="51889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形状 10"/>
          <p:cNvSpPr/>
          <p:nvPr/>
        </p:nvSpPr>
        <p:spPr>
          <a:xfrm rot="5400000">
            <a:off x="5093514" y="-432001"/>
            <a:ext cx="2004973" cy="9720000"/>
          </a:xfrm>
          <a:custGeom>
            <a:avLst/>
            <a:gdLst>
              <a:gd name="connsiteX0" fmla="*/ 0 w 2004973"/>
              <a:gd name="connsiteY0" fmla="*/ 180001 h 9720000"/>
              <a:gd name="connsiteX1" fmla="*/ 0 w 2004973"/>
              <a:gd name="connsiteY1" fmla="*/ 0 h 9720000"/>
              <a:gd name="connsiteX2" fmla="*/ 1824973 w 2004973"/>
              <a:gd name="connsiteY2" fmla="*/ 0 h 9720000"/>
              <a:gd name="connsiteX3" fmla="*/ 1998001 w 2004973"/>
              <a:gd name="connsiteY3" fmla="*/ 0 h 9720000"/>
              <a:gd name="connsiteX4" fmla="*/ 2004973 w 2004973"/>
              <a:gd name="connsiteY4" fmla="*/ 0 h 9720000"/>
              <a:gd name="connsiteX5" fmla="*/ 2004973 w 2004973"/>
              <a:gd name="connsiteY5" fmla="*/ 9720000 h 9720000"/>
              <a:gd name="connsiteX6" fmla="*/ 1824973 w 2004973"/>
              <a:gd name="connsiteY6" fmla="*/ 9720000 h 9720000"/>
              <a:gd name="connsiteX7" fmla="*/ 1824973 w 2004973"/>
              <a:gd name="connsiteY7" fmla="*/ 9719999 h 9720000"/>
              <a:gd name="connsiteX8" fmla="*/ 1 w 2004973"/>
              <a:gd name="connsiteY8" fmla="*/ 9719999 h 9720000"/>
              <a:gd name="connsiteX9" fmla="*/ 1 w 2004973"/>
              <a:gd name="connsiteY9" fmla="*/ 9540000 h 9720000"/>
              <a:gd name="connsiteX10" fmla="*/ 1824973 w 2004973"/>
              <a:gd name="connsiteY10" fmla="*/ 9540000 h 9720000"/>
              <a:gd name="connsiteX11" fmla="*/ 1824973 w 2004973"/>
              <a:gd name="connsiteY11" fmla="*/ 180001 h 9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04973" h="9720000">
                <a:moveTo>
                  <a:pt x="0" y="180001"/>
                </a:moveTo>
                <a:lnTo>
                  <a:pt x="0" y="0"/>
                </a:lnTo>
                <a:lnTo>
                  <a:pt x="1824973" y="0"/>
                </a:lnTo>
                <a:lnTo>
                  <a:pt x="1998001" y="0"/>
                </a:lnTo>
                <a:lnTo>
                  <a:pt x="2004973" y="0"/>
                </a:lnTo>
                <a:lnTo>
                  <a:pt x="2004973" y="9720000"/>
                </a:lnTo>
                <a:lnTo>
                  <a:pt x="1824973" y="9720000"/>
                </a:lnTo>
                <a:lnTo>
                  <a:pt x="1824973" y="9719999"/>
                </a:lnTo>
                <a:lnTo>
                  <a:pt x="1" y="9719999"/>
                </a:lnTo>
                <a:lnTo>
                  <a:pt x="1" y="9540000"/>
                </a:lnTo>
                <a:lnTo>
                  <a:pt x="1824973" y="9540000"/>
                </a:lnTo>
                <a:lnTo>
                  <a:pt x="1824973" y="180001"/>
                </a:lnTo>
                <a:close/>
              </a:path>
            </a:pathLst>
          </a:custGeom>
          <a:solidFill>
            <a:schemeClr val="bg1"/>
          </a:solidFill>
          <a:ln w="6350">
            <a:solidFill>
              <a:srgbClr val="51889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 name="椭圆 21"/>
          <p:cNvSpPr/>
          <p:nvPr/>
        </p:nvSpPr>
        <p:spPr>
          <a:xfrm>
            <a:off x="5185550" y="604940"/>
            <a:ext cx="1820901" cy="1820901"/>
          </a:xfrm>
          <a:prstGeom prst="ellipse">
            <a:avLst/>
          </a:prstGeom>
          <a:solidFill>
            <a:srgbClr val="518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534000"/>
            <a:ext cx="12192000" cy="324000"/>
          </a:xfrm>
          <a:prstGeom prst="rect">
            <a:avLst/>
          </a:prstGeom>
          <a:solidFill>
            <a:srgbClr val="518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292200" y="1041518"/>
            <a:ext cx="1607599" cy="923330"/>
          </a:xfrm>
          <a:prstGeom prst="rect">
            <a:avLst/>
          </a:prstGeom>
          <a:noFill/>
        </p:spPr>
        <p:txBody>
          <a:bodyPr wrap="square" rtlCol="0">
            <a:spAutoFit/>
          </a:bodyPr>
          <a:lstStyle/>
          <a:p>
            <a:pPr algn="dist"/>
            <a:r>
              <a:rPr lang="zh-CN" altLang="en-US" sz="5400" dirty="0">
                <a:solidFill>
                  <a:schemeClr val="bg1"/>
                </a:solidFill>
                <a:latin typeface="微软雅黑" panose="020B0503020204020204" charset="-122"/>
                <a:ea typeface="微软雅黑" panose="020B0503020204020204" charset="-122"/>
              </a:rPr>
              <a:t>目录</a:t>
            </a:r>
            <a:endParaRPr lang="zh-CN" altLang="en-US" sz="5400" dirty="0">
              <a:solidFill>
                <a:schemeClr val="bg1"/>
              </a:solidFill>
              <a:latin typeface="微软雅黑" panose="020B0503020204020204" charset="-122"/>
              <a:ea typeface="微软雅黑" panose="020B0503020204020204" charset="-122"/>
            </a:endParaRPr>
          </a:p>
        </p:txBody>
      </p:sp>
      <p:sp>
        <p:nvSpPr>
          <p:cNvPr id="16" name="椭圆 15"/>
          <p:cNvSpPr/>
          <p:nvPr/>
        </p:nvSpPr>
        <p:spPr>
          <a:xfrm>
            <a:off x="2184273" y="2864317"/>
            <a:ext cx="685800" cy="685800"/>
          </a:xfrm>
          <a:prstGeom prst="ellipse">
            <a:avLst/>
          </a:prstGeom>
          <a:solidFill>
            <a:srgbClr val="518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63556"/>
              </a:solidFill>
              <a:latin typeface="微软雅黑 Light" panose="020B0502040204020203" pitchFamily="34" charset="-122"/>
              <a:ea typeface="微软雅黑 Light" panose="020B0502040204020203" pitchFamily="34" charset="-122"/>
            </a:endParaRPr>
          </a:p>
        </p:txBody>
      </p:sp>
      <p:sp>
        <p:nvSpPr>
          <p:cNvPr id="20" name="椭圆 19"/>
          <p:cNvSpPr/>
          <p:nvPr/>
        </p:nvSpPr>
        <p:spPr>
          <a:xfrm>
            <a:off x="2184273" y="4008085"/>
            <a:ext cx="685800" cy="685800"/>
          </a:xfrm>
          <a:prstGeom prst="ellipse">
            <a:avLst/>
          </a:prstGeom>
          <a:solidFill>
            <a:srgbClr val="518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63556"/>
              </a:solidFill>
              <a:latin typeface="微软雅黑 Light" panose="020B0502040204020203" pitchFamily="34" charset="-122"/>
              <a:ea typeface="微软雅黑 Light" panose="020B0502040204020203" pitchFamily="34" charset="-122"/>
            </a:endParaRPr>
          </a:p>
        </p:txBody>
      </p:sp>
      <p:sp>
        <p:nvSpPr>
          <p:cNvPr id="25" name="文本框 24"/>
          <p:cNvSpPr txBox="1"/>
          <p:nvPr/>
        </p:nvSpPr>
        <p:spPr>
          <a:xfrm>
            <a:off x="2279523" y="2951679"/>
            <a:ext cx="49530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1"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rPr>
              <a:t>1.</a:t>
            </a:r>
            <a:endParaRPr kumimoji="0" lang="zh-CN" altLang="en-US" sz="2800" b="0" i="1"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endParaRPr>
          </a:p>
        </p:txBody>
      </p:sp>
      <p:sp>
        <p:nvSpPr>
          <p:cNvPr id="26" name="文本框 25"/>
          <p:cNvSpPr txBox="1"/>
          <p:nvPr/>
        </p:nvSpPr>
        <p:spPr>
          <a:xfrm>
            <a:off x="3087213" y="2936885"/>
            <a:ext cx="2706720" cy="523220"/>
          </a:xfrm>
          <a:prstGeom prst="rect">
            <a:avLst/>
          </a:prstGeom>
          <a:noFill/>
        </p:spPr>
        <p:txBody>
          <a:bodyPr wrap="square" rtlCol="0">
            <a:spAutoFit/>
          </a:bodyPr>
          <a:lstStyle/>
          <a:p>
            <a:pPr marR="0" lvl="0" algn="dist" defTabSz="914400" rtl="0" eaLnBrk="1" fontAlgn="auto" latinLnBrk="0" hangingPunct="1">
              <a:lnSpc>
                <a:spcPct val="100000"/>
              </a:lnSpc>
              <a:spcBef>
                <a:spcPts val="0"/>
              </a:spcBef>
              <a:spcAft>
                <a:spcPts val="0"/>
              </a:spcAft>
              <a:buClrTx/>
              <a:buSzTx/>
              <a:defRPr/>
            </a:pPr>
            <a:r>
              <a:rPr kumimoji="0" lang="zh-CN" altLang="en-US" sz="28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选题背景和意义</a:t>
            </a:r>
            <a:endParaRPr kumimoji="0" lang="zh-CN" altLang="en-US" sz="28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27" name="文本框 26"/>
          <p:cNvSpPr txBox="1"/>
          <p:nvPr/>
        </p:nvSpPr>
        <p:spPr>
          <a:xfrm>
            <a:off x="2279523" y="4093423"/>
            <a:ext cx="49530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1"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rPr>
              <a:t>2.</a:t>
            </a:r>
            <a:endParaRPr kumimoji="0" lang="zh-CN" altLang="en-US" sz="2800" b="0" i="1"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endParaRPr>
          </a:p>
        </p:txBody>
      </p:sp>
      <p:sp>
        <p:nvSpPr>
          <p:cNvPr id="28" name="文本框 27"/>
          <p:cNvSpPr txBox="1"/>
          <p:nvPr/>
        </p:nvSpPr>
        <p:spPr>
          <a:xfrm>
            <a:off x="3101105" y="4097444"/>
            <a:ext cx="1668868" cy="498169"/>
          </a:xfrm>
          <a:prstGeom prst="rect">
            <a:avLst/>
          </a:prstGeom>
          <a:noFill/>
        </p:spPr>
        <p:txBody>
          <a:bodyPr wrap="square" rtlCol="0">
            <a:noAutofit/>
          </a:bodyPr>
          <a:lstStyle/>
          <a:p>
            <a:pPr marR="0" lvl="0" algn="dist" defTabSz="914400" rtl="0" eaLnBrk="1" fontAlgn="auto" latinLnBrk="0" hangingPunct="1">
              <a:lnSpc>
                <a:spcPct val="100000"/>
              </a:lnSpc>
              <a:spcBef>
                <a:spcPts val="0"/>
              </a:spcBef>
              <a:spcAft>
                <a:spcPts val="0"/>
              </a:spcAft>
              <a:buClrTx/>
              <a:buSzTx/>
              <a:defRPr/>
            </a:pPr>
            <a:r>
              <a:rPr lang="zh-CN" altLang="en-US" sz="280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需求分析</a:t>
            </a:r>
            <a:endParaRPr kumimoji="0" lang="zh-CN" altLang="en-US" sz="28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29" name="椭圆 28"/>
          <p:cNvSpPr/>
          <p:nvPr/>
        </p:nvSpPr>
        <p:spPr>
          <a:xfrm>
            <a:off x="6398068" y="2864317"/>
            <a:ext cx="685800" cy="685800"/>
          </a:xfrm>
          <a:prstGeom prst="ellipse">
            <a:avLst/>
          </a:prstGeom>
          <a:solidFill>
            <a:srgbClr val="518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63556"/>
              </a:solidFill>
              <a:latin typeface="微软雅黑 Light" panose="020B0502040204020203" pitchFamily="34" charset="-122"/>
              <a:ea typeface="微软雅黑 Light" panose="020B0502040204020203" pitchFamily="34" charset="-122"/>
            </a:endParaRPr>
          </a:p>
        </p:txBody>
      </p:sp>
      <p:sp>
        <p:nvSpPr>
          <p:cNvPr id="31" name="文本框 30"/>
          <p:cNvSpPr txBox="1"/>
          <p:nvPr/>
        </p:nvSpPr>
        <p:spPr>
          <a:xfrm>
            <a:off x="6493318" y="2947631"/>
            <a:ext cx="49530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1"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rPr>
              <a:t>3.</a:t>
            </a:r>
            <a:endParaRPr kumimoji="0" lang="zh-CN" altLang="en-US" sz="2800" b="0" i="1"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endParaRPr>
          </a:p>
        </p:txBody>
      </p:sp>
      <p:sp>
        <p:nvSpPr>
          <p:cNvPr id="32" name="文本框 31"/>
          <p:cNvSpPr txBox="1"/>
          <p:nvPr/>
        </p:nvSpPr>
        <p:spPr>
          <a:xfrm>
            <a:off x="7298183" y="2926746"/>
            <a:ext cx="1743593" cy="523078"/>
          </a:xfrm>
          <a:prstGeom prst="rect">
            <a:avLst/>
          </a:prstGeom>
          <a:noFill/>
        </p:spPr>
        <p:txBody>
          <a:bodyPr wrap="square" rtlCol="0">
            <a:noAutofit/>
          </a:bodyPr>
          <a:lstStyle/>
          <a:p>
            <a:pPr marR="0" lvl="0" algn="dist" defTabSz="914400" rtl="0" eaLnBrk="1" fontAlgn="auto" latinLnBrk="0" hangingPunct="1">
              <a:lnSpc>
                <a:spcPct val="100000"/>
              </a:lnSpc>
              <a:spcBef>
                <a:spcPts val="0"/>
              </a:spcBef>
              <a:spcAft>
                <a:spcPts val="0"/>
              </a:spcAft>
              <a:buClrTx/>
              <a:buSzTx/>
              <a:defRPr/>
            </a:pPr>
            <a:r>
              <a:rPr lang="zh-CN" altLang="en-US" sz="280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计划实施</a:t>
            </a:r>
            <a:endParaRPr kumimoji="0" lang="zh-CN" altLang="en-US" sz="28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任意多边形: 形状 23"/>
          <p:cNvSpPr/>
          <p:nvPr/>
        </p:nvSpPr>
        <p:spPr>
          <a:xfrm>
            <a:off x="-5292" y="-5292"/>
            <a:ext cx="12192000" cy="6858000"/>
          </a:xfrm>
          <a:custGeom>
            <a:avLst/>
            <a:gdLst>
              <a:gd name="connsiteX0" fmla="*/ 1236000 w 12192000"/>
              <a:gd name="connsiteY0" fmla="*/ 1426598 h 6858000"/>
              <a:gd name="connsiteX1" fmla="*/ 1236000 w 12192000"/>
              <a:gd name="connsiteY1" fmla="*/ 5426998 h 6858000"/>
              <a:gd name="connsiteX2" fmla="*/ 10933588 w 12192000"/>
              <a:gd name="connsiteY2" fmla="*/ 5426998 h 6858000"/>
              <a:gd name="connsiteX3" fmla="*/ 10933588 w 12192000"/>
              <a:gd name="connsiteY3" fmla="*/ 1426598 h 6858000"/>
              <a:gd name="connsiteX4" fmla="*/ 0 w 12192000"/>
              <a:gd name="connsiteY4" fmla="*/ 0 h 6858000"/>
              <a:gd name="connsiteX5" fmla="*/ 12192000 w 12192000"/>
              <a:gd name="connsiteY5" fmla="*/ 0 h 6858000"/>
              <a:gd name="connsiteX6" fmla="*/ 12192000 w 12192000"/>
              <a:gd name="connsiteY6" fmla="*/ 1426598 h 6858000"/>
              <a:gd name="connsiteX7" fmla="*/ 12169587 w 12192000"/>
              <a:gd name="connsiteY7" fmla="*/ 1426598 h 6858000"/>
              <a:gd name="connsiteX8" fmla="*/ 12169587 w 12192000"/>
              <a:gd name="connsiteY8" fmla="*/ 5426998 h 6858000"/>
              <a:gd name="connsiteX9" fmla="*/ 12192000 w 12192000"/>
              <a:gd name="connsiteY9" fmla="*/ 5426998 h 6858000"/>
              <a:gd name="connsiteX10" fmla="*/ 12192000 w 12192000"/>
              <a:gd name="connsiteY10" fmla="*/ 6842710 h 6858000"/>
              <a:gd name="connsiteX11" fmla="*/ 12169587 w 12192000"/>
              <a:gd name="connsiteY11" fmla="*/ 6842710 h 6858000"/>
              <a:gd name="connsiteX12" fmla="*/ 12169587 w 12192000"/>
              <a:gd name="connsiteY12" fmla="*/ 6858000 h 6858000"/>
              <a:gd name="connsiteX13" fmla="*/ 10933588 w 12192000"/>
              <a:gd name="connsiteY13" fmla="*/ 6858000 h 6858000"/>
              <a:gd name="connsiteX14" fmla="*/ 10933588 w 12192000"/>
              <a:gd name="connsiteY14" fmla="*/ 6842710 h 6858000"/>
              <a:gd name="connsiteX15" fmla="*/ 1236000 w 12192000"/>
              <a:gd name="connsiteY15" fmla="*/ 6842710 h 6858000"/>
              <a:gd name="connsiteX16" fmla="*/ 1236000 w 12192000"/>
              <a:gd name="connsiteY16" fmla="*/ 6858000 h 6858000"/>
              <a:gd name="connsiteX17" fmla="*/ 1 w 12192000"/>
              <a:gd name="connsiteY17" fmla="*/ 6858000 h 6858000"/>
              <a:gd name="connsiteX18" fmla="*/ 1 w 12192000"/>
              <a:gd name="connsiteY18" fmla="*/ 6842710 h 6858000"/>
              <a:gd name="connsiteX19" fmla="*/ 1 w 12192000"/>
              <a:gd name="connsiteY19" fmla="*/ 5426998 h 6858000"/>
              <a:gd name="connsiteX20" fmla="*/ 1 w 12192000"/>
              <a:gd name="connsiteY20" fmla="*/ 1426598 h 6858000"/>
              <a:gd name="connsiteX21" fmla="*/ 0 w 12192000"/>
              <a:gd name="connsiteY21" fmla="*/ 14265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2000" h="6858000">
                <a:moveTo>
                  <a:pt x="1236000" y="1426598"/>
                </a:moveTo>
                <a:lnTo>
                  <a:pt x="1236000" y="5426998"/>
                </a:lnTo>
                <a:lnTo>
                  <a:pt x="10933588" y="5426998"/>
                </a:lnTo>
                <a:lnTo>
                  <a:pt x="10933588" y="1426598"/>
                </a:lnTo>
                <a:close/>
                <a:moveTo>
                  <a:pt x="0" y="0"/>
                </a:moveTo>
                <a:lnTo>
                  <a:pt x="12192000" y="0"/>
                </a:lnTo>
                <a:lnTo>
                  <a:pt x="12192000" y="1426598"/>
                </a:lnTo>
                <a:lnTo>
                  <a:pt x="12169587" y="1426598"/>
                </a:lnTo>
                <a:lnTo>
                  <a:pt x="12169587" y="5426998"/>
                </a:lnTo>
                <a:lnTo>
                  <a:pt x="12192000" y="5426998"/>
                </a:lnTo>
                <a:lnTo>
                  <a:pt x="12192000" y="6842710"/>
                </a:lnTo>
                <a:lnTo>
                  <a:pt x="12169587" y="6842710"/>
                </a:lnTo>
                <a:lnTo>
                  <a:pt x="12169587" y="6858000"/>
                </a:lnTo>
                <a:lnTo>
                  <a:pt x="10933588" y="6858000"/>
                </a:lnTo>
                <a:lnTo>
                  <a:pt x="10933588" y="6842710"/>
                </a:lnTo>
                <a:lnTo>
                  <a:pt x="1236000" y="6842710"/>
                </a:lnTo>
                <a:lnTo>
                  <a:pt x="1236000" y="6858000"/>
                </a:lnTo>
                <a:lnTo>
                  <a:pt x="1" y="6858000"/>
                </a:lnTo>
                <a:lnTo>
                  <a:pt x="1" y="6842710"/>
                </a:lnTo>
                <a:lnTo>
                  <a:pt x="1" y="5426998"/>
                </a:lnTo>
                <a:lnTo>
                  <a:pt x="1" y="1426598"/>
                </a:lnTo>
                <a:lnTo>
                  <a:pt x="0" y="1426598"/>
                </a:lnTo>
                <a:close/>
              </a:path>
            </a:pathLst>
          </a:cu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任意多边形: 形状 20"/>
          <p:cNvSpPr/>
          <p:nvPr/>
        </p:nvSpPr>
        <p:spPr>
          <a:xfrm rot="5400000">
            <a:off x="5095258" y="-2431743"/>
            <a:ext cx="2001485" cy="9720000"/>
          </a:xfrm>
          <a:custGeom>
            <a:avLst/>
            <a:gdLst>
              <a:gd name="connsiteX0" fmla="*/ 0 w 2001485"/>
              <a:gd name="connsiteY0" fmla="*/ 9720000 h 9720000"/>
              <a:gd name="connsiteX1" fmla="*/ 0 w 2001485"/>
              <a:gd name="connsiteY1" fmla="*/ 0 h 9720000"/>
              <a:gd name="connsiteX2" fmla="*/ 3485 w 2001485"/>
              <a:gd name="connsiteY2" fmla="*/ 0 h 9720000"/>
              <a:gd name="connsiteX3" fmla="*/ 180000 w 2001485"/>
              <a:gd name="connsiteY3" fmla="*/ 0 h 9720000"/>
              <a:gd name="connsiteX4" fmla="*/ 2001485 w 2001485"/>
              <a:gd name="connsiteY4" fmla="*/ 0 h 9720000"/>
              <a:gd name="connsiteX5" fmla="*/ 2001485 w 2001485"/>
              <a:gd name="connsiteY5" fmla="*/ 180000 h 9720000"/>
              <a:gd name="connsiteX6" fmla="*/ 180000 w 2001485"/>
              <a:gd name="connsiteY6" fmla="*/ 180000 h 9720000"/>
              <a:gd name="connsiteX7" fmla="*/ 180000 w 2001485"/>
              <a:gd name="connsiteY7" fmla="*/ 9540000 h 9720000"/>
              <a:gd name="connsiteX8" fmla="*/ 2001485 w 2001485"/>
              <a:gd name="connsiteY8" fmla="*/ 9540000 h 9720000"/>
              <a:gd name="connsiteX9" fmla="*/ 2001485 w 2001485"/>
              <a:gd name="connsiteY9" fmla="*/ 9720000 h 9720000"/>
              <a:gd name="connsiteX10" fmla="*/ 180000 w 2001485"/>
              <a:gd name="connsiteY10" fmla="*/ 9720000 h 9720000"/>
              <a:gd name="connsiteX11" fmla="*/ 3485 w 2001485"/>
              <a:gd name="connsiteY11" fmla="*/ 9720000 h 9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01485" h="9720000">
                <a:moveTo>
                  <a:pt x="0" y="9720000"/>
                </a:moveTo>
                <a:lnTo>
                  <a:pt x="0" y="0"/>
                </a:lnTo>
                <a:lnTo>
                  <a:pt x="3485" y="0"/>
                </a:lnTo>
                <a:lnTo>
                  <a:pt x="180000" y="0"/>
                </a:lnTo>
                <a:lnTo>
                  <a:pt x="2001485" y="0"/>
                </a:lnTo>
                <a:lnTo>
                  <a:pt x="2001485" y="180000"/>
                </a:lnTo>
                <a:lnTo>
                  <a:pt x="180000" y="180000"/>
                </a:lnTo>
                <a:lnTo>
                  <a:pt x="180000" y="9540000"/>
                </a:lnTo>
                <a:lnTo>
                  <a:pt x="2001485" y="9540000"/>
                </a:lnTo>
                <a:lnTo>
                  <a:pt x="2001485" y="9720000"/>
                </a:lnTo>
                <a:lnTo>
                  <a:pt x="180000" y="9720000"/>
                </a:lnTo>
                <a:lnTo>
                  <a:pt x="3485" y="9720000"/>
                </a:lnTo>
                <a:close/>
              </a:path>
            </a:pathLst>
          </a:custGeom>
          <a:solidFill>
            <a:srgbClr val="51889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形状 10"/>
          <p:cNvSpPr/>
          <p:nvPr/>
        </p:nvSpPr>
        <p:spPr>
          <a:xfrm rot="5400000">
            <a:off x="5093514" y="-432001"/>
            <a:ext cx="2004973" cy="9720000"/>
          </a:xfrm>
          <a:custGeom>
            <a:avLst/>
            <a:gdLst>
              <a:gd name="connsiteX0" fmla="*/ 0 w 2004973"/>
              <a:gd name="connsiteY0" fmla="*/ 180001 h 9720000"/>
              <a:gd name="connsiteX1" fmla="*/ 0 w 2004973"/>
              <a:gd name="connsiteY1" fmla="*/ 0 h 9720000"/>
              <a:gd name="connsiteX2" fmla="*/ 1824973 w 2004973"/>
              <a:gd name="connsiteY2" fmla="*/ 0 h 9720000"/>
              <a:gd name="connsiteX3" fmla="*/ 1998001 w 2004973"/>
              <a:gd name="connsiteY3" fmla="*/ 0 h 9720000"/>
              <a:gd name="connsiteX4" fmla="*/ 2004973 w 2004973"/>
              <a:gd name="connsiteY4" fmla="*/ 0 h 9720000"/>
              <a:gd name="connsiteX5" fmla="*/ 2004973 w 2004973"/>
              <a:gd name="connsiteY5" fmla="*/ 9720000 h 9720000"/>
              <a:gd name="connsiteX6" fmla="*/ 1824973 w 2004973"/>
              <a:gd name="connsiteY6" fmla="*/ 9720000 h 9720000"/>
              <a:gd name="connsiteX7" fmla="*/ 1824973 w 2004973"/>
              <a:gd name="connsiteY7" fmla="*/ 9719999 h 9720000"/>
              <a:gd name="connsiteX8" fmla="*/ 1 w 2004973"/>
              <a:gd name="connsiteY8" fmla="*/ 9719999 h 9720000"/>
              <a:gd name="connsiteX9" fmla="*/ 1 w 2004973"/>
              <a:gd name="connsiteY9" fmla="*/ 9540000 h 9720000"/>
              <a:gd name="connsiteX10" fmla="*/ 1824973 w 2004973"/>
              <a:gd name="connsiteY10" fmla="*/ 9540000 h 9720000"/>
              <a:gd name="connsiteX11" fmla="*/ 1824973 w 2004973"/>
              <a:gd name="connsiteY11" fmla="*/ 180001 h 9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04973" h="9720000">
                <a:moveTo>
                  <a:pt x="0" y="180001"/>
                </a:moveTo>
                <a:lnTo>
                  <a:pt x="0" y="0"/>
                </a:lnTo>
                <a:lnTo>
                  <a:pt x="1824973" y="0"/>
                </a:lnTo>
                <a:lnTo>
                  <a:pt x="1998001" y="0"/>
                </a:lnTo>
                <a:lnTo>
                  <a:pt x="2004973" y="0"/>
                </a:lnTo>
                <a:lnTo>
                  <a:pt x="2004973" y="9720000"/>
                </a:lnTo>
                <a:lnTo>
                  <a:pt x="1824973" y="9720000"/>
                </a:lnTo>
                <a:lnTo>
                  <a:pt x="1824973" y="9719999"/>
                </a:lnTo>
                <a:lnTo>
                  <a:pt x="1" y="9719999"/>
                </a:lnTo>
                <a:lnTo>
                  <a:pt x="1" y="9540000"/>
                </a:lnTo>
                <a:lnTo>
                  <a:pt x="1824973" y="9540000"/>
                </a:lnTo>
                <a:lnTo>
                  <a:pt x="1824973" y="180001"/>
                </a:lnTo>
                <a:close/>
              </a:path>
            </a:pathLst>
          </a:custGeom>
          <a:solidFill>
            <a:schemeClr val="bg1"/>
          </a:solidFill>
          <a:ln w="6350">
            <a:solidFill>
              <a:srgbClr val="51889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矩形 1"/>
          <p:cNvSpPr/>
          <p:nvPr/>
        </p:nvSpPr>
        <p:spPr>
          <a:xfrm>
            <a:off x="0" y="6534000"/>
            <a:ext cx="12192000" cy="324000"/>
          </a:xfrm>
          <a:prstGeom prst="rect">
            <a:avLst/>
          </a:prstGeom>
          <a:solidFill>
            <a:srgbClr val="518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2376000" y="2372915"/>
            <a:ext cx="2112171" cy="2112171"/>
            <a:chOff x="5185550" y="604940"/>
            <a:chExt cx="1820901" cy="1820901"/>
          </a:xfrm>
        </p:grpSpPr>
        <p:sp>
          <p:nvSpPr>
            <p:cNvPr id="23" name="椭圆 22"/>
            <p:cNvSpPr/>
            <p:nvPr/>
          </p:nvSpPr>
          <p:spPr>
            <a:xfrm>
              <a:off x="5185550" y="604940"/>
              <a:ext cx="1820901" cy="1820901"/>
            </a:xfrm>
            <a:prstGeom prst="ellipse">
              <a:avLst/>
            </a:prstGeom>
            <a:solidFill>
              <a:srgbClr val="518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graduation-hat-front-view_27483"/>
            <p:cNvSpPr>
              <a:spLocks noChangeAspect="1"/>
            </p:cNvSpPr>
            <p:nvPr/>
          </p:nvSpPr>
          <p:spPr bwMode="auto">
            <a:xfrm>
              <a:off x="5300891" y="1005782"/>
              <a:ext cx="1590217" cy="1004830"/>
            </a:xfrm>
            <a:custGeom>
              <a:avLst/>
              <a:gdLst>
                <a:gd name="connsiteX0" fmla="*/ 104550 w 604718"/>
                <a:gd name="connsiteY0" fmla="*/ 208330 h 382112"/>
                <a:gd name="connsiteX1" fmla="*/ 156180 w 604718"/>
                <a:gd name="connsiteY1" fmla="*/ 208330 h 382112"/>
                <a:gd name="connsiteX2" fmla="*/ 261642 w 604718"/>
                <a:gd name="connsiteY2" fmla="*/ 248878 h 382112"/>
                <a:gd name="connsiteX3" fmla="*/ 298947 w 604718"/>
                <a:gd name="connsiteY3" fmla="*/ 255007 h 382112"/>
                <a:gd name="connsiteX4" fmla="*/ 340187 w 604718"/>
                <a:gd name="connsiteY4" fmla="*/ 247621 h 382112"/>
                <a:gd name="connsiteX5" fmla="*/ 433687 w 604718"/>
                <a:gd name="connsiteY5" fmla="*/ 208330 h 382112"/>
                <a:gd name="connsiteX6" fmla="*/ 490825 w 604718"/>
                <a:gd name="connsiteY6" fmla="*/ 208330 h 382112"/>
                <a:gd name="connsiteX7" fmla="*/ 490825 w 604718"/>
                <a:gd name="connsiteY7" fmla="*/ 271509 h 382112"/>
                <a:gd name="connsiteX8" fmla="*/ 458400 w 604718"/>
                <a:gd name="connsiteY8" fmla="*/ 320701 h 382112"/>
                <a:gd name="connsiteX9" fmla="*/ 329326 w 604718"/>
                <a:gd name="connsiteY9" fmla="*/ 376337 h 382112"/>
                <a:gd name="connsiteX10" fmla="*/ 264632 w 604718"/>
                <a:gd name="connsiteY10" fmla="*/ 376337 h 382112"/>
                <a:gd name="connsiteX11" fmla="*/ 136819 w 604718"/>
                <a:gd name="connsiteY11" fmla="*/ 320701 h 382112"/>
                <a:gd name="connsiteX12" fmla="*/ 104550 w 604718"/>
                <a:gd name="connsiteY12" fmla="*/ 271509 h 382112"/>
                <a:gd name="connsiteX13" fmla="*/ 300973 w 604718"/>
                <a:gd name="connsiteY13" fmla="*/ 5 h 382112"/>
                <a:gd name="connsiteX14" fmla="*/ 334162 w 604718"/>
                <a:gd name="connsiteY14" fmla="*/ 4701 h 382112"/>
                <a:gd name="connsiteX15" fmla="*/ 581267 w 604718"/>
                <a:gd name="connsiteY15" fmla="*/ 92552 h 382112"/>
                <a:gd name="connsiteX16" fmla="*/ 588822 w 604718"/>
                <a:gd name="connsiteY16" fmla="*/ 114398 h 382112"/>
                <a:gd name="connsiteX17" fmla="*/ 589136 w 604718"/>
                <a:gd name="connsiteY17" fmla="*/ 114398 h 382112"/>
                <a:gd name="connsiteX18" fmla="*/ 589136 w 604718"/>
                <a:gd name="connsiteY18" fmla="*/ 270771 h 382112"/>
                <a:gd name="connsiteX19" fmla="*/ 604718 w 604718"/>
                <a:gd name="connsiteY19" fmla="*/ 321376 h 382112"/>
                <a:gd name="connsiteX20" fmla="*/ 561278 w 604718"/>
                <a:gd name="connsiteY20" fmla="*/ 321376 h 382112"/>
                <a:gd name="connsiteX21" fmla="*/ 576388 w 604718"/>
                <a:gd name="connsiteY21" fmla="*/ 271242 h 382112"/>
                <a:gd name="connsiteX22" fmla="*/ 576388 w 604718"/>
                <a:gd name="connsiteY22" fmla="*/ 120370 h 382112"/>
                <a:gd name="connsiteX23" fmla="*/ 333376 w 604718"/>
                <a:gd name="connsiteY23" fmla="*/ 222680 h 382112"/>
                <a:gd name="connsiteX24" fmla="*/ 268058 w 604718"/>
                <a:gd name="connsiteY24" fmla="*/ 223780 h 382112"/>
                <a:gd name="connsiteX25" fmla="*/ 13556 w 604718"/>
                <a:gd name="connsiteY25" fmla="*/ 125870 h 382112"/>
                <a:gd name="connsiteX26" fmla="*/ 13714 w 604718"/>
                <a:gd name="connsiteY26" fmla="*/ 100882 h 382112"/>
                <a:gd name="connsiteX27" fmla="*/ 267901 w 604718"/>
                <a:gd name="connsiteY27" fmla="*/ 5329 h 382112"/>
                <a:gd name="connsiteX28" fmla="*/ 300973 w 604718"/>
                <a:gd name="connsiteY28" fmla="*/ 5 h 38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4718" h="382112">
                  <a:moveTo>
                    <a:pt x="104550" y="208330"/>
                  </a:moveTo>
                  <a:lnTo>
                    <a:pt x="156180" y="208330"/>
                  </a:lnTo>
                  <a:lnTo>
                    <a:pt x="261642" y="248878"/>
                  </a:lnTo>
                  <a:cubicBezTo>
                    <a:pt x="274864" y="253907"/>
                    <a:pt x="289188" y="255007"/>
                    <a:pt x="298947" y="255007"/>
                  </a:cubicBezTo>
                  <a:cubicBezTo>
                    <a:pt x="314373" y="255007"/>
                    <a:pt x="329012" y="252493"/>
                    <a:pt x="340187" y="247621"/>
                  </a:cubicBezTo>
                  <a:lnTo>
                    <a:pt x="433687" y="208330"/>
                  </a:lnTo>
                  <a:lnTo>
                    <a:pt x="490825" y="208330"/>
                  </a:lnTo>
                  <a:lnTo>
                    <a:pt x="490825" y="271509"/>
                  </a:lnTo>
                  <a:cubicBezTo>
                    <a:pt x="490825" y="290998"/>
                    <a:pt x="476344" y="313000"/>
                    <a:pt x="458400" y="320701"/>
                  </a:cubicBezTo>
                  <a:lnTo>
                    <a:pt x="329326" y="376337"/>
                  </a:lnTo>
                  <a:cubicBezTo>
                    <a:pt x="311382" y="384038"/>
                    <a:pt x="282419" y="384038"/>
                    <a:pt x="264632" y="376337"/>
                  </a:cubicBezTo>
                  <a:lnTo>
                    <a:pt x="136819" y="320701"/>
                  </a:lnTo>
                  <a:cubicBezTo>
                    <a:pt x="119032" y="313000"/>
                    <a:pt x="104550" y="290998"/>
                    <a:pt x="104550" y="271509"/>
                  </a:cubicBezTo>
                  <a:close/>
                  <a:moveTo>
                    <a:pt x="300973" y="5"/>
                  </a:moveTo>
                  <a:cubicBezTo>
                    <a:pt x="312954" y="-93"/>
                    <a:pt x="324955" y="1479"/>
                    <a:pt x="334162" y="4701"/>
                  </a:cubicBezTo>
                  <a:lnTo>
                    <a:pt x="581267" y="92552"/>
                  </a:lnTo>
                  <a:cubicBezTo>
                    <a:pt x="596849" y="98053"/>
                    <a:pt x="599210" y="107168"/>
                    <a:pt x="588822" y="114398"/>
                  </a:cubicBezTo>
                  <a:lnTo>
                    <a:pt x="589136" y="114398"/>
                  </a:lnTo>
                  <a:lnTo>
                    <a:pt x="589136" y="270771"/>
                  </a:lnTo>
                  <a:lnTo>
                    <a:pt x="604718" y="321376"/>
                  </a:lnTo>
                  <a:lnTo>
                    <a:pt x="561278" y="321376"/>
                  </a:lnTo>
                  <a:lnTo>
                    <a:pt x="576388" y="271242"/>
                  </a:lnTo>
                  <a:lnTo>
                    <a:pt x="576388" y="120370"/>
                  </a:lnTo>
                  <a:lnTo>
                    <a:pt x="333376" y="222680"/>
                  </a:lnTo>
                  <a:cubicBezTo>
                    <a:pt x="315433" y="230224"/>
                    <a:pt x="286158" y="230695"/>
                    <a:pt x="268058" y="223780"/>
                  </a:cubicBezTo>
                  <a:lnTo>
                    <a:pt x="13556" y="125870"/>
                  </a:lnTo>
                  <a:cubicBezTo>
                    <a:pt x="-4544" y="118798"/>
                    <a:pt x="-4544" y="107640"/>
                    <a:pt x="13714" y="100882"/>
                  </a:cubicBezTo>
                  <a:lnTo>
                    <a:pt x="267901" y="5329"/>
                  </a:lnTo>
                  <a:cubicBezTo>
                    <a:pt x="277030" y="1872"/>
                    <a:pt x="288991" y="104"/>
                    <a:pt x="300973" y="5"/>
                  </a:cubicBezTo>
                  <a:close/>
                </a:path>
              </a:pathLst>
            </a:custGeom>
            <a:solidFill>
              <a:schemeClr val="bg1"/>
            </a:solidFill>
            <a:ln w="25400">
              <a:noFill/>
            </a:ln>
          </p:spPr>
        </p:sp>
      </p:grpSp>
      <p:grpSp>
        <p:nvGrpSpPr>
          <p:cNvPr id="5" name="组合 4"/>
          <p:cNvGrpSpPr/>
          <p:nvPr/>
        </p:nvGrpSpPr>
        <p:grpSpPr>
          <a:xfrm>
            <a:off x="4710988" y="2887475"/>
            <a:ext cx="5105012" cy="1083051"/>
            <a:chOff x="3430947" y="3075057"/>
            <a:chExt cx="5105012" cy="1083051"/>
          </a:xfrm>
        </p:grpSpPr>
        <p:sp>
          <p:nvSpPr>
            <p:cNvPr id="36" name="文本框 35"/>
            <p:cNvSpPr txBox="1"/>
            <p:nvPr/>
          </p:nvSpPr>
          <p:spPr>
            <a:xfrm>
              <a:off x="3430947" y="3075057"/>
              <a:ext cx="5100210" cy="707886"/>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rPr>
                <a:t>选题背景和意义</a:t>
              </a:r>
              <a:endParaRPr kumimoji="0" lang="zh-CN" altLang="en-US" sz="40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endParaRPr>
            </a:p>
          </p:txBody>
        </p:sp>
        <p:sp>
          <p:nvSpPr>
            <p:cNvPr id="37" name="矩形 36"/>
            <p:cNvSpPr/>
            <p:nvPr/>
          </p:nvSpPr>
          <p:spPr>
            <a:xfrm>
              <a:off x="3435749" y="3788776"/>
              <a:ext cx="5100210" cy="369332"/>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rPr>
                <a:t>Background and significance of topic selection</a:t>
              </a:r>
              <a:endParaRPr kumimoji="0" lang="zh-CN" altLang="en-US"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占位符 23"/>
          <p:cNvPicPr>
            <a:picLocks noGrp="1"/>
          </p:cNvPicPr>
          <p:nvPr>
            <p:ph type="pic" idx="1"/>
          </p:nvPr>
        </p:nvPicPr>
        <p:blipFill>
          <a:blip r:embed="rId1"/>
          <a:srcRect l="801" r="-78"/>
        </p:blipFill>
        <p:spPr>
          <a:xfrm>
            <a:off x="4657397" y="1037897"/>
            <a:ext cx="7422931" cy="4966138"/>
          </a:xfrm>
        </p:spPr>
      </p:pic>
      <p:sp>
        <p:nvSpPr>
          <p:cNvPr id="25" name="文本占位符 24"/>
          <p:cNvSpPr>
            <a:spLocks noGrp="1"/>
          </p:cNvSpPr>
          <p:nvPr>
            <p:ph type="body" sz="half" idx="2"/>
          </p:nvPr>
        </p:nvSpPr>
        <p:spPr>
          <a:xfrm>
            <a:off x="367393" y="1524000"/>
            <a:ext cx="4122964" cy="4327071"/>
          </a:xfrm>
        </p:spPr>
        <p:txBody>
          <a:bodyPr>
            <a:normAutofit lnSpcReduction="10000"/>
          </a:bodyPr>
          <a:p>
            <a:pPr marL="0" lvl="0" indent="0">
              <a:lnSpc>
                <a:spcPct val="120000"/>
              </a:lnSpc>
            </a:pPr>
            <a:r>
              <a:rPr lang="zh-CN" altLang="en-US">
                <a:latin typeface="微软雅黑 Light" panose="020B0502040204020203" pitchFamily="34" charset="-122"/>
                <a:ea typeface="微软雅黑 Light" panose="020B0502040204020203" pitchFamily="34" charset="-122"/>
              </a:rPr>
              <a:t>       据数据显示，</a:t>
            </a:r>
            <a:r>
              <a:rPr lang="en-US" altLang="zh-CN">
                <a:latin typeface="微软雅黑 Light" panose="020B0502040204020203" pitchFamily="34" charset="-122"/>
                <a:ea typeface="微软雅黑 Light" panose="020B0502040204020203" pitchFamily="34" charset="-122"/>
              </a:rPr>
              <a:t>2019</a:t>
            </a:r>
            <a:r>
              <a:rPr lang="zh-CN" altLang="en-US">
                <a:latin typeface="微软雅黑 Light" panose="020B0502040204020203" pitchFamily="34" charset="-122"/>
                <a:ea typeface="微软雅黑 Light" panose="020B0502040204020203" pitchFamily="34" charset="-122"/>
              </a:rPr>
              <a:t>年全国累计票房在</a:t>
            </a:r>
            <a:r>
              <a:rPr lang="en-US" altLang="zh-CN">
                <a:latin typeface="微软雅黑 Light" panose="020B0502040204020203" pitchFamily="34" charset="-122"/>
                <a:ea typeface="微软雅黑 Light" panose="020B0502040204020203" pitchFamily="34" charset="-122"/>
              </a:rPr>
              <a:t>10</a:t>
            </a:r>
            <a:r>
              <a:rPr lang="zh-CN" altLang="en-US">
                <a:latin typeface="微软雅黑 Light" panose="020B0502040204020203" pitchFamily="34" charset="-122"/>
                <a:ea typeface="微软雅黑 Light" panose="020B0502040204020203" pitchFamily="34" charset="-122"/>
              </a:rPr>
              <a:t>月</a:t>
            </a:r>
            <a:r>
              <a:rPr lang="en-US" altLang="zh-CN">
                <a:latin typeface="微软雅黑 Light" panose="020B0502040204020203" pitchFamily="34" charset="-122"/>
                <a:ea typeface="微软雅黑 Light" panose="020B0502040204020203" pitchFamily="34" charset="-122"/>
              </a:rPr>
              <a:t>3</a:t>
            </a:r>
            <a:r>
              <a:rPr lang="zh-CN" altLang="en-US">
                <a:latin typeface="微软雅黑 Light" panose="020B0502040204020203" pitchFamily="34" charset="-122"/>
                <a:ea typeface="微软雅黑 Light" panose="020B0502040204020203" pitchFamily="34" charset="-122"/>
              </a:rPr>
              <a:t>日</a:t>
            </a:r>
            <a:r>
              <a:rPr lang="en-US" altLang="zh-CN">
                <a:latin typeface="微软雅黑 Light" panose="020B0502040204020203" pitchFamily="34" charset="-122"/>
                <a:ea typeface="微软雅黑 Light" panose="020B0502040204020203" pitchFamily="34" charset="-122"/>
              </a:rPr>
              <a:t>18</a:t>
            </a:r>
            <a:r>
              <a:rPr lang="zh-CN" altLang="en-US">
                <a:latin typeface="微软雅黑 Light" panose="020B0502040204020203" pitchFamily="34" charset="-122"/>
                <a:ea typeface="微软雅黑 Light" panose="020B0502040204020203" pitchFamily="34" charset="-122"/>
              </a:rPr>
              <a:t>时</a:t>
            </a:r>
            <a:r>
              <a:rPr lang="en-US" altLang="zh-CN">
                <a:latin typeface="微软雅黑 Light" panose="020B0502040204020203" pitchFamily="34" charset="-122"/>
                <a:ea typeface="微软雅黑 Light" panose="020B0502040204020203" pitchFamily="34" charset="-122"/>
              </a:rPr>
              <a:t>45</a:t>
            </a:r>
            <a:r>
              <a:rPr lang="zh-CN" altLang="en-US">
                <a:latin typeface="微软雅黑 Light" panose="020B0502040204020203" pitchFamily="34" charset="-122"/>
                <a:ea typeface="微软雅黑 Light" panose="020B0502040204020203" pitchFamily="34" charset="-122"/>
              </a:rPr>
              <a:t>分突</a:t>
            </a:r>
            <a:r>
              <a:rPr lang="zh-CN" altLang="en-US">
                <a:solidFill>
                  <a:schemeClr val="tx1"/>
                </a:solidFill>
                <a:latin typeface="微软雅黑 Light" panose="020B0502040204020203" pitchFamily="34" charset="-122"/>
                <a:ea typeface="微软雅黑 Light" panose="020B0502040204020203" pitchFamily="34" charset="-122"/>
              </a:rPr>
              <a:t>破500亿，用时276天，比去年（2018年10</a:t>
            </a:r>
            <a:r>
              <a:rPr lang="zh-CN" altLang="en-US">
                <a:latin typeface="微软雅黑 Light" panose="020B0502040204020203" pitchFamily="34" charset="-122"/>
                <a:ea typeface="微软雅黑 Light" panose="020B0502040204020203" pitchFamily="34" charset="-122"/>
              </a:rPr>
              <a:t>月</a:t>
            </a:r>
            <a:r>
              <a:rPr lang="en-US" altLang="zh-CN">
                <a:latin typeface="微软雅黑 Light" panose="020B0502040204020203" pitchFamily="34" charset="-122"/>
                <a:ea typeface="微软雅黑 Light" panose="020B0502040204020203" pitchFamily="34" charset="-122"/>
              </a:rPr>
              <a:t>4</a:t>
            </a:r>
            <a:r>
              <a:rPr lang="zh-CN" altLang="en-US">
                <a:latin typeface="微软雅黑 Light" panose="020B0502040204020203" pitchFamily="34" charset="-122"/>
                <a:ea typeface="微软雅黑 Light" panose="020B0502040204020203" pitchFamily="34" charset="-122"/>
              </a:rPr>
              <a:t>日）突破该节点提前了</a:t>
            </a:r>
            <a:r>
              <a:rPr lang="en-US" altLang="zh-CN">
                <a:latin typeface="微软雅黑 Light" panose="020B0502040204020203" pitchFamily="34" charset="-122"/>
                <a:ea typeface="微软雅黑 Light" panose="020B0502040204020203" pitchFamily="34" charset="-122"/>
              </a:rPr>
              <a:t>1</a:t>
            </a:r>
            <a:r>
              <a:rPr lang="zh-CN" altLang="en-US">
                <a:latin typeface="微软雅黑 Light" panose="020B0502040204020203" pitchFamily="34" charset="-122"/>
                <a:ea typeface="微软雅黑 Light" panose="020B0502040204020203" pitchFamily="34" charset="-122"/>
              </a:rPr>
              <a:t>天，创造了年票房最快破</a:t>
            </a:r>
            <a:r>
              <a:rPr lang="en-US" altLang="zh-CN">
                <a:latin typeface="微软雅黑 Light" panose="020B0502040204020203" pitchFamily="34" charset="-122"/>
                <a:ea typeface="微软雅黑 Light" panose="020B0502040204020203" pitchFamily="34" charset="-122"/>
              </a:rPr>
              <a:t>500</a:t>
            </a:r>
            <a:r>
              <a:rPr lang="zh-CN" altLang="en-US">
                <a:latin typeface="微软雅黑 Light" panose="020B0502040204020203" pitchFamily="34" charset="-122"/>
                <a:ea typeface="微软雅黑 Light" panose="020B0502040204020203" pitchFamily="34" charset="-122"/>
              </a:rPr>
              <a:t>亿记录。</a:t>
            </a:r>
            <a:endParaRPr lang="zh-CN" altLang="en-US">
              <a:latin typeface="微软雅黑 Light" panose="020B0502040204020203" pitchFamily="34" charset="-122"/>
              <a:ea typeface="微软雅黑 Light" panose="020B0502040204020203" pitchFamily="34" charset="-122"/>
            </a:endParaRPr>
          </a:p>
          <a:p>
            <a:pPr marL="0" lvl="0" indent="0">
              <a:lnSpc>
                <a:spcPct val="120000"/>
              </a:lnSpc>
            </a:pPr>
            <a:r>
              <a:rPr lang="zh-CN" altLang="en-US">
                <a:latin typeface="微软雅黑 Light" panose="020B0502040204020203" pitchFamily="34" charset="-122"/>
                <a:ea typeface="微软雅黑 Light" panose="020B0502040204020203" pitchFamily="34" charset="-122"/>
              </a:rPr>
              <a:t>       </a:t>
            </a:r>
            <a:r>
              <a:rPr lang="zh-CN" altLang="en-US">
                <a:solidFill>
                  <a:schemeClr val="tx1"/>
                </a:solidFill>
                <a:latin typeface="微软雅黑 Light" panose="020B0502040204020203" pitchFamily="34" charset="-122"/>
                <a:ea typeface="微软雅黑 Light" panose="020B0502040204020203" pitchFamily="34" charset="-122"/>
              </a:rPr>
              <a:t>从年度电影票房趋势发展中可以看出，从2000年以来，票房收入增长率加快。14年互联网企业大举进入电影行业后，又掀起一波新的增长。近几年的电影行业发展可谓是非常迅猛。2008年-2018年期间，由2018年中国年度电影总票房43.41亿元，到年末突破609亿元大关，实现了约13倍增长。</a:t>
            </a:r>
            <a:endParaRPr lang="zh-CN" altLang="en-US">
              <a:solidFill>
                <a:schemeClr val="tx1"/>
              </a:solidFill>
              <a:latin typeface="微软雅黑 Light" panose="020B0502040204020203" pitchFamily="34" charset="-122"/>
              <a:ea typeface="微软雅黑 Light" panose="020B0502040204020203" pitchFamily="34" charset="-122"/>
            </a:endParaRPr>
          </a:p>
          <a:p>
            <a:pPr marL="0" lvl="0" indent="0">
              <a:lnSpc>
                <a:spcPct val="120000"/>
              </a:lnSpc>
            </a:pPr>
            <a:r>
              <a:rPr lang="zh-CN" altLang="en-US">
                <a:latin typeface="微软雅黑 Light" panose="020B0502040204020203" pitchFamily="34" charset="-122"/>
                <a:ea typeface="微软雅黑 Light" panose="020B0502040204020203" pitchFamily="34" charset="-122"/>
              </a:rPr>
              <a:t>       由此可见，电影已经成为人们娱乐生活中重要的一部分。</a:t>
            </a:r>
            <a:endParaRPr>
              <a:latin typeface="微软雅黑 Light" panose="020B0502040204020203" pitchFamily="34" charset="-122"/>
              <a:ea typeface="微软雅黑 Light" panose="020B0502040204020203" pitchFamily="34" charset="-122"/>
            </a:endParaRPr>
          </a:p>
        </p:txBody>
      </p:sp>
      <p:sp>
        <p:nvSpPr>
          <p:cNvPr id="4" name="矩形 3"/>
          <p:cNvSpPr/>
          <p:nvPr/>
        </p:nvSpPr>
        <p:spPr>
          <a:xfrm>
            <a:off x="0" y="0"/>
            <a:ext cx="12192000" cy="576000"/>
          </a:xfrm>
          <a:prstGeom prst="rect">
            <a:avLst/>
          </a:prstGeom>
          <a:solidFill>
            <a:srgbClr val="518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656667" y="52917"/>
            <a:ext cx="2518833" cy="825500"/>
          </a:xfrm>
          <a:prstGeom prst="rect">
            <a:avLst/>
          </a:prstGeom>
          <a:noFill/>
        </p:spPr>
        <p:txBody>
          <a:bodyPr wrap="square" rtlCol="0">
            <a:noAutofit/>
          </a:bodyPr>
          <a:lstStyle/>
          <a:p>
            <a:pPr algn="dist"/>
            <a:r>
              <a:rPr lang="en-US" altLang="zh-CN" sz="2400" dirty="0">
                <a:solidFill>
                  <a:schemeClr val="bg1"/>
                </a:solidFill>
                <a:latin typeface="微软雅黑 Light" panose="020B0502040204020203" pitchFamily="34" charset="-122"/>
                <a:ea typeface="微软雅黑 Light" panose="020B0502040204020203" pitchFamily="34" charset="-122"/>
              </a:rPr>
              <a:t>·</a:t>
            </a:r>
            <a:r>
              <a:rPr lang="zh-CN" altLang="en-US" sz="2400" dirty="0">
                <a:solidFill>
                  <a:schemeClr val="bg1"/>
                </a:solidFill>
                <a:latin typeface="微软雅黑 Light" panose="020B0502040204020203" pitchFamily="34" charset="-122"/>
                <a:ea typeface="微软雅黑 Light" panose="020B0502040204020203" pitchFamily="34" charset="-122"/>
              </a:rPr>
              <a:t>选题背景和意义</a:t>
            </a:r>
            <a:r>
              <a:rPr lang="en-US" altLang="zh-CN" sz="2400" dirty="0">
                <a:solidFill>
                  <a:schemeClr val="bg1"/>
                </a:solidFill>
                <a:latin typeface="微软雅黑 Light" panose="020B0502040204020203" pitchFamily="34" charset="-122"/>
                <a:ea typeface="微软雅黑 Light" panose="020B0502040204020203" pitchFamily="34" charset="-122"/>
              </a:rPr>
              <a: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pic>
        <p:nvPicPr>
          <p:cNvPr id="28" name="图片 27" descr="upload_003134959"/>
          <p:cNvPicPr>
            <a:picLocks noChangeAspect="1"/>
          </p:cNvPicPr>
          <p:nvPr/>
        </p:nvPicPr>
        <p:blipFill>
          <a:blip r:embed="rId2"/>
          <a:stretch>
            <a:fillRect/>
          </a:stretch>
        </p:blipFill>
        <p:spPr>
          <a:xfrm>
            <a:off x="2381250" y="5024438"/>
            <a:ext cx="1309688" cy="16311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任意多边形: 形状 23"/>
          <p:cNvSpPr/>
          <p:nvPr/>
        </p:nvSpPr>
        <p:spPr>
          <a:xfrm>
            <a:off x="0" y="0"/>
            <a:ext cx="12192000" cy="6858000"/>
          </a:xfrm>
          <a:custGeom>
            <a:avLst/>
            <a:gdLst>
              <a:gd name="connsiteX0" fmla="*/ 1236000 w 12192000"/>
              <a:gd name="connsiteY0" fmla="*/ 1426598 h 6858000"/>
              <a:gd name="connsiteX1" fmla="*/ 1236000 w 12192000"/>
              <a:gd name="connsiteY1" fmla="*/ 5426998 h 6858000"/>
              <a:gd name="connsiteX2" fmla="*/ 10933588 w 12192000"/>
              <a:gd name="connsiteY2" fmla="*/ 5426998 h 6858000"/>
              <a:gd name="connsiteX3" fmla="*/ 10933588 w 12192000"/>
              <a:gd name="connsiteY3" fmla="*/ 1426598 h 6858000"/>
              <a:gd name="connsiteX4" fmla="*/ 0 w 12192000"/>
              <a:gd name="connsiteY4" fmla="*/ 0 h 6858000"/>
              <a:gd name="connsiteX5" fmla="*/ 12192000 w 12192000"/>
              <a:gd name="connsiteY5" fmla="*/ 0 h 6858000"/>
              <a:gd name="connsiteX6" fmla="*/ 12192000 w 12192000"/>
              <a:gd name="connsiteY6" fmla="*/ 1426598 h 6858000"/>
              <a:gd name="connsiteX7" fmla="*/ 12169587 w 12192000"/>
              <a:gd name="connsiteY7" fmla="*/ 1426598 h 6858000"/>
              <a:gd name="connsiteX8" fmla="*/ 12169587 w 12192000"/>
              <a:gd name="connsiteY8" fmla="*/ 5426998 h 6858000"/>
              <a:gd name="connsiteX9" fmla="*/ 12192000 w 12192000"/>
              <a:gd name="connsiteY9" fmla="*/ 5426998 h 6858000"/>
              <a:gd name="connsiteX10" fmla="*/ 12192000 w 12192000"/>
              <a:gd name="connsiteY10" fmla="*/ 6842710 h 6858000"/>
              <a:gd name="connsiteX11" fmla="*/ 12169587 w 12192000"/>
              <a:gd name="connsiteY11" fmla="*/ 6842710 h 6858000"/>
              <a:gd name="connsiteX12" fmla="*/ 12169587 w 12192000"/>
              <a:gd name="connsiteY12" fmla="*/ 6858000 h 6858000"/>
              <a:gd name="connsiteX13" fmla="*/ 10933588 w 12192000"/>
              <a:gd name="connsiteY13" fmla="*/ 6858000 h 6858000"/>
              <a:gd name="connsiteX14" fmla="*/ 10933588 w 12192000"/>
              <a:gd name="connsiteY14" fmla="*/ 6842710 h 6858000"/>
              <a:gd name="connsiteX15" fmla="*/ 1236000 w 12192000"/>
              <a:gd name="connsiteY15" fmla="*/ 6842710 h 6858000"/>
              <a:gd name="connsiteX16" fmla="*/ 1236000 w 12192000"/>
              <a:gd name="connsiteY16" fmla="*/ 6858000 h 6858000"/>
              <a:gd name="connsiteX17" fmla="*/ 1 w 12192000"/>
              <a:gd name="connsiteY17" fmla="*/ 6858000 h 6858000"/>
              <a:gd name="connsiteX18" fmla="*/ 1 w 12192000"/>
              <a:gd name="connsiteY18" fmla="*/ 6842710 h 6858000"/>
              <a:gd name="connsiteX19" fmla="*/ 1 w 12192000"/>
              <a:gd name="connsiteY19" fmla="*/ 5426998 h 6858000"/>
              <a:gd name="connsiteX20" fmla="*/ 1 w 12192000"/>
              <a:gd name="connsiteY20" fmla="*/ 1426598 h 6858000"/>
              <a:gd name="connsiteX21" fmla="*/ 0 w 12192000"/>
              <a:gd name="connsiteY21" fmla="*/ 14265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2000" h="6858000">
                <a:moveTo>
                  <a:pt x="1236000" y="1426598"/>
                </a:moveTo>
                <a:lnTo>
                  <a:pt x="1236000" y="5426998"/>
                </a:lnTo>
                <a:lnTo>
                  <a:pt x="10933588" y="5426998"/>
                </a:lnTo>
                <a:lnTo>
                  <a:pt x="10933588" y="1426598"/>
                </a:lnTo>
                <a:close/>
                <a:moveTo>
                  <a:pt x="0" y="0"/>
                </a:moveTo>
                <a:lnTo>
                  <a:pt x="12192000" y="0"/>
                </a:lnTo>
                <a:lnTo>
                  <a:pt x="12192000" y="1426598"/>
                </a:lnTo>
                <a:lnTo>
                  <a:pt x="12169587" y="1426598"/>
                </a:lnTo>
                <a:lnTo>
                  <a:pt x="12169587" y="5426998"/>
                </a:lnTo>
                <a:lnTo>
                  <a:pt x="12192000" y="5426998"/>
                </a:lnTo>
                <a:lnTo>
                  <a:pt x="12192000" y="6842710"/>
                </a:lnTo>
                <a:lnTo>
                  <a:pt x="12169587" y="6842710"/>
                </a:lnTo>
                <a:lnTo>
                  <a:pt x="12169587" y="6858000"/>
                </a:lnTo>
                <a:lnTo>
                  <a:pt x="10933588" y="6858000"/>
                </a:lnTo>
                <a:lnTo>
                  <a:pt x="10933588" y="6842710"/>
                </a:lnTo>
                <a:lnTo>
                  <a:pt x="1236000" y="6842710"/>
                </a:lnTo>
                <a:lnTo>
                  <a:pt x="1236000" y="6858000"/>
                </a:lnTo>
                <a:lnTo>
                  <a:pt x="1" y="6858000"/>
                </a:lnTo>
                <a:lnTo>
                  <a:pt x="1" y="6842710"/>
                </a:lnTo>
                <a:lnTo>
                  <a:pt x="1" y="5426998"/>
                </a:lnTo>
                <a:lnTo>
                  <a:pt x="1" y="1426598"/>
                </a:lnTo>
                <a:lnTo>
                  <a:pt x="0" y="1426598"/>
                </a:lnTo>
                <a:close/>
              </a:path>
            </a:pathLst>
          </a:cu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任意多边形: 形状 20"/>
          <p:cNvSpPr/>
          <p:nvPr/>
        </p:nvSpPr>
        <p:spPr>
          <a:xfrm rot="5400000">
            <a:off x="5095258" y="-2431743"/>
            <a:ext cx="2001485" cy="9720000"/>
          </a:xfrm>
          <a:custGeom>
            <a:avLst/>
            <a:gdLst>
              <a:gd name="connsiteX0" fmla="*/ 0 w 2001485"/>
              <a:gd name="connsiteY0" fmla="*/ 9720000 h 9720000"/>
              <a:gd name="connsiteX1" fmla="*/ 0 w 2001485"/>
              <a:gd name="connsiteY1" fmla="*/ 0 h 9720000"/>
              <a:gd name="connsiteX2" fmla="*/ 3485 w 2001485"/>
              <a:gd name="connsiteY2" fmla="*/ 0 h 9720000"/>
              <a:gd name="connsiteX3" fmla="*/ 180000 w 2001485"/>
              <a:gd name="connsiteY3" fmla="*/ 0 h 9720000"/>
              <a:gd name="connsiteX4" fmla="*/ 2001485 w 2001485"/>
              <a:gd name="connsiteY4" fmla="*/ 0 h 9720000"/>
              <a:gd name="connsiteX5" fmla="*/ 2001485 w 2001485"/>
              <a:gd name="connsiteY5" fmla="*/ 180000 h 9720000"/>
              <a:gd name="connsiteX6" fmla="*/ 180000 w 2001485"/>
              <a:gd name="connsiteY6" fmla="*/ 180000 h 9720000"/>
              <a:gd name="connsiteX7" fmla="*/ 180000 w 2001485"/>
              <a:gd name="connsiteY7" fmla="*/ 9540000 h 9720000"/>
              <a:gd name="connsiteX8" fmla="*/ 2001485 w 2001485"/>
              <a:gd name="connsiteY8" fmla="*/ 9540000 h 9720000"/>
              <a:gd name="connsiteX9" fmla="*/ 2001485 w 2001485"/>
              <a:gd name="connsiteY9" fmla="*/ 9720000 h 9720000"/>
              <a:gd name="connsiteX10" fmla="*/ 180000 w 2001485"/>
              <a:gd name="connsiteY10" fmla="*/ 9720000 h 9720000"/>
              <a:gd name="connsiteX11" fmla="*/ 3485 w 2001485"/>
              <a:gd name="connsiteY11" fmla="*/ 9720000 h 9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01485" h="9720000">
                <a:moveTo>
                  <a:pt x="0" y="9720000"/>
                </a:moveTo>
                <a:lnTo>
                  <a:pt x="0" y="0"/>
                </a:lnTo>
                <a:lnTo>
                  <a:pt x="3485" y="0"/>
                </a:lnTo>
                <a:lnTo>
                  <a:pt x="180000" y="0"/>
                </a:lnTo>
                <a:lnTo>
                  <a:pt x="2001485" y="0"/>
                </a:lnTo>
                <a:lnTo>
                  <a:pt x="2001485" y="180000"/>
                </a:lnTo>
                <a:lnTo>
                  <a:pt x="180000" y="180000"/>
                </a:lnTo>
                <a:lnTo>
                  <a:pt x="180000" y="9540000"/>
                </a:lnTo>
                <a:lnTo>
                  <a:pt x="2001485" y="9540000"/>
                </a:lnTo>
                <a:lnTo>
                  <a:pt x="2001485" y="9720000"/>
                </a:lnTo>
                <a:lnTo>
                  <a:pt x="180000" y="9720000"/>
                </a:lnTo>
                <a:lnTo>
                  <a:pt x="3485" y="9720000"/>
                </a:lnTo>
                <a:close/>
              </a:path>
            </a:pathLst>
          </a:custGeom>
          <a:solidFill>
            <a:srgbClr val="51889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形状 10"/>
          <p:cNvSpPr/>
          <p:nvPr/>
        </p:nvSpPr>
        <p:spPr>
          <a:xfrm rot="5400000">
            <a:off x="5093514" y="-432001"/>
            <a:ext cx="2004973" cy="9720000"/>
          </a:xfrm>
          <a:custGeom>
            <a:avLst/>
            <a:gdLst>
              <a:gd name="connsiteX0" fmla="*/ 0 w 2004973"/>
              <a:gd name="connsiteY0" fmla="*/ 180001 h 9720000"/>
              <a:gd name="connsiteX1" fmla="*/ 0 w 2004973"/>
              <a:gd name="connsiteY1" fmla="*/ 0 h 9720000"/>
              <a:gd name="connsiteX2" fmla="*/ 1824973 w 2004973"/>
              <a:gd name="connsiteY2" fmla="*/ 0 h 9720000"/>
              <a:gd name="connsiteX3" fmla="*/ 1998001 w 2004973"/>
              <a:gd name="connsiteY3" fmla="*/ 0 h 9720000"/>
              <a:gd name="connsiteX4" fmla="*/ 2004973 w 2004973"/>
              <a:gd name="connsiteY4" fmla="*/ 0 h 9720000"/>
              <a:gd name="connsiteX5" fmla="*/ 2004973 w 2004973"/>
              <a:gd name="connsiteY5" fmla="*/ 9720000 h 9720000"/>
              <a:gd name="connsiteX6" fmla="*/ 1824973 w 2004973"/>
              <a:gd name="connsiteY6" fmla="*/ 9720000 h 9720000"/>
              <a:gd name="connsiteX7" fmla="*/ 1824973 w 2004973"/>
              <a:gd name="connsiteY7" fmla="*/ 9719999 h 9720000"/>
              <a:gd name="connsiteX8" fmla="*/ 1 w 2004973"/>
              <a:gd name="connsiteY8" fmla="*/ 9719999 h 9720000"/>
              <a:gd name="connsiteX9" fmla="*/ 1 w 2004973"/>
              <a:gd name="connsiteY9" fmla="*/ 9540000 h 9720000"/>
              <a:gd name="connsiteX10" fmla="*/ 1824973 w 2004973"/>
              <a:gd name="connsiteY10" fmla="*/ 9540000 h 9720000"/>
              <a:gd name="connsiteX11" fmla="*/ 1824973 w 2004973"/>
              <a:gd name="connsiteY11" fmla="*/ 180001 h 9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04973" h="9720000">
                <a:moveTo>
                  <a:pt x="0" y="180001"/>
                </a:moveTo>
                <a:lnTo>
                  <a:pt x="0" y="0"/>
                </a:lnTo>
                <a:lnTo>
                  <a:pt x="1824973" y="0"/>
                </a:lnTo>
                <a:lnTo>
                  <a:pt x="1998001" y="0"/>
                </a:lnTo>
                <a:lnTo>
                  <a:pt x="2004973" y="0"/>
                </a:lnTo>
                <a:lnTo>
                  <a:pt x="2004973" y="9720000"/>
                </a:lnTo>
                <a:lnTo>
                  <a:pt x="1824973" y="9720000"/>
                </a:lnTo>
                <a:lnTo>
                  <a:pt x="1824973" y="9719999"/>
                </a:lnTo>
                <a:lnTo>
                  <a:pt x="1" y="9719999"/>
                </a:lnTo>
                <a:lnTo>
                  <a:pt x="1" y="9540000"/>
                </a:lnTo>
                <a:lnTo>
                  <a:pt x="1824973" y="9540000"/>
                </a:lnTo>
                <a:lnTo>
                  <a:pt x="1824973" y="180001"/>
                </a:lnTo>
                <a:close/>
              </a:path>
            </a:pathLst>
          </a:custGeom>
          <a:solidFill>
            <a:schemeClr val="bg1"/>
          </a:solidFill>
          <a:ln w="6350">
            <a:solidFill>
              <a:srgbClr val="51889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矩形 1"/>
          <p:cNvSpPr/>
          <p:nvPr/>
        </p:nvSpPr>
        <p:spPr>
          <a:xfrm>
            <a:off x="0" y="6534000"/>
            <a:ext cx="12192000" cy="324000"/>
          </a:xfrm>
          <a:prstGeom prst="rect">
            <a:avLst/>
          </a:prstGeom>
          <a:solidFill>
            <a:srgbClr val="518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2376000" y="2372915"/>
            <a:ext cx="2112171" cy="2112171"/>
            <a:chOff x="5185550" y="604940"/>
            <a:chExt cx="1820901" cy="1820901"/>
          </a:xfrm>
        </p:grpSpPr>
        <p:sp>
          <p:nvSpPr>
            <p:cNvPr id="23" name="椭圆 22"/>
            <p:cNvSpPr/>
            <p:nvPr/>
          </p:nvSpPr>
          <p:spPr>
            <a:xfrm>
              <a:off x="5185550" y="604940"/>
              <a:ext cx="1820901" cy="1820901"/>
            </a:xfrm>
            <a:prstGeom prst="ellipse">
              <a:avLst/>
            </a:prstGeom>
            <a:solidFill>
              <a:srgbClr val="518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graduation-hat-front-view_27483"/>
            <p:cNvSpPr>
              <a:spLocks noChangeAspect="1"/>
            </p:cNvSpPr>
            <p:nvPr/>
          </p:nvSpPr>
          <p:spPr bwMode="auto">
            <a:xfrm>
              <a:off x="5300891" y="1005782"/>
              <a:ext cx="1590217" cy="1004830"/>
            </a:xfrm>
            <a:custGeom>
              <a:avLst/>
              <a:gdLst>
                <a:gd name="connsiteX0" fmla="*/ 104550 w 604718"/>
                <a:gd name="connsiteY0" fmla="*/ 208330 h 382112"/>
                <a:gd name="connsiteX1" fmla="*/ 156180 w 604718"/>
                <a:gd name="connsiteY1" fmla="*/ 208330 h 382112"/>
                <a:gd name="connsiteX2" fmla="*/ 261642 w 604718"/>
                <a:gd name="connsiteY2" fmla="*/ 248878 h 382112"/>
                <a:gd name="connsiteX3" fmla="*/ 298947 w 604718"/>
                <a:gd name="connsiteY3" fmla="*/ 255007 h 382112"/>
                <a:gd name="connsiteX4" fmla="*/ 340187 w 604718"/>
                <a:gd name="connsiteY4" fmla="*/ 247621 h 382112"/>
                <a:gd name="connsiteX5" fmla="*/ 433687 w 604718"/>
                <a:gd name="connsiteY5" fmla="*/ 208330 h 382112"/>
                <a:gd name="connsiteX6" fmla="*/ 490825 w 604718"/>
                <a:gd name="connsiteY6" fmla="*/ 208330 h 382112"/>
                <a:gd name="connsiteX7" fmla="*/ 490825 w 604718"/>
                <a:gd name="connsiteY7" fmla="*/ 271509 h 382112"/>
                <a:gd name="connsiteX8" fmla="*/ 458400 w 604718"/>
                <a:gd name="connsiteY8" fmla="*/ 320701 h 382112"/>
                <a:gd name="connsiteX9" fmla="*/ 329326 w 604718"/>
                <a:gd name="connsiteY9" fmla="*/ 376337 h 382112"/>
                <a:gd name="connsiteX10" fmla="*/ 264632 w 604718"/>
                <a:gd name="connsiteY10" fmla="*/ 376337 h 382112"/>
                <a:gd name="connsiteX11" fmla="*/ 136819 w 604718"/>
                <a:gd name="connsiteY11" fmla="*/ 320701 h 382112"/>
                <a:gd name="connsiteX12" fmla="*/ 104550 w 604718"/>
                <a:gd name="connsiteY12" fmla="*/ 271509 h 382112"/>
                <a:gd name="connsiteX13" fmla="*/ 300973 w 604718"/>
                <a:gd name="connsiteY13" fmla="*/ 5 h 382112"/>
                <a:gd name="connsiteX14" fmla="*/ 334162 w 604718"/>
                <a:gd name="connsiteY14" fmla="*/ 4701 h 382112"/>
                <a:gd name="connsiteX15" fmla="*/ 581267 w 604718"/>
                <a:gd name="connsiteY15" fmla="*/ 92552 h 382112"/>
                <a:gd name="connsiteX16" fmla="*/ 588822 w 604718"/>
                <a:gd name="connsiteY16" fmla="*/ 114398 h 382112"/>
                <a:gd name="connsiteX17" fmla="*/ 589136 w 604718"/>
                <a:gd name="connsiteY17" fmla="*/ 114398 h 382112"/>
                <a:gd name="connsiteX18" fmla="*/ 589136 w 604718"/>
                <a:gd name="connsiteY18" fmla="*/ 270771 h 382112"/>
                <a:gd name="connsiteX19" fmla="*/ 604718 w 604718"/>
                <a:gd name="connsiteY19" fmla="*/ 321376 h 382112"/>
                <a:gd name="connsiteX20" fmla="*/ 561278 w 604718"/>
                <a:gd name="connsiteY20" fmla="*/ 321376 h 382112"/>
                <a:gd name="connsiteX21" fmla="*/ 576388 w 604718"/>
                <a:gd name="connsiteY21" fmla="*/ 271242 h 382112"/>
                <a:gd name="connsiteX22" fmla="*/ 576388 w 604718"/>
                <a:gd name="connsiteY22" fmla="*/ 120370 h 382112"/>
                <a:gd name="connsiteX23" fmla="*/ 333376 w 604718"/>
                <a:gd name="connsiteY23" fmla="*/ 222680 h 382112"/>
                <a:gd name="connsiteX24" fmla="*/ 268058 w 604718"/>
                <a:gd name="connsiteY24" fmla="*/ 223780 h 382112"/>
                <a:gd name="connsiteX25" fmla="*/ 13556 w 604718"/>
                <a:gd name="connsiteY25" fmla="*/ 125870 h 382112"/>
                <a:gd name="connsiteX26" fmla="*/ 13714 w 604718"/>
                <a:gd name="connsiteY26" fmla="*/ 100882 h 382112"/>
                <a:gd name="connsiteX27" fmla="*/ 267901 w 604718"/>
                <a:gd name="connsiteY27" fmla="*/ 5329 h 382112"/>
                <a:gd name="connsiteX28" fmla="*/ 300973 w 604718"/>
                <a:gd name="connsiteY28" fmla="*/ 5 h 38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4718" h="382112">
                  <a:moveTo>
                    <a:pt x="104550" y="208330"/>
                  </a:moveTo>
                  <a:lnTo>
                    <a:pt x="156180" y="208330"/>
                  </a:lnTo>
                  <a:lnTo>
                    <a:pt x="261642" y="248878"/>
                  </a:lnTo>
                  <a:cubicBezTo>
                    <a:pt x="274864" y="253907"/>
                    <a:pt x="289188" y="255007"/>
                    <a:pt x="298947" y="255007"/>
                  </a:cubicBezTo>
                  <a:cubicBezTo>
                    <a:pt x="314373" y="255007"/>
                    <a:pt x="329012" y="252493"/>
                    <a:pt x="340187" y="247621"/>
                  </a:cubicBezTo>
                  <a:lnTo>
                    <a:pt x="433687" y="208330"/>
                  </a:lnTo>
                  <a:lnTo>
                    <a:pt x="490825" y="208330"/>
                  </a:lnTo>
                  <a:lnTo>
                    <a:pt x="490825" y="271509"/>
                  </a:lnTo>
                  <a:cubicBezTo>
                    <a:pt x="490825" y="290998"/>
                    <a:pt x="476344" y="313000"/>
                    <a:pt x="458400" y="320701"/>
                  </a:cubicBezTo>
                  <a:lnTo>
                    <a:pt x="329326" y="376337"/>
                  </a:lnTo>
                  <a:cubicBezTo>
                    <a:pt x="311382" y="384038"/>
                    <a:pt x="282419" y="384038"/>
                    <a:pt x="264632" y="376337"/>
                  </a:cubicBezTo>
                  <a:lnTo>
                    <a:pt x="136819" y="320701"/>
                  </a:lnTo>
                  <a:cubicBezTo>
                    <a:pt x="119032" y="313000"/>
                    <a:pt x="104550" y="290998"/>
                    <a:pt x="104550" y="271509"/>
                  </a:cubicBezTo>
                  <a:close/>
                  <a:moveTo>
                    <a:pt x="300973" y="5"/>
                  </a:moveTo>
                  <a:cubicBezTo>
                    <a:pt x="312954" y="-93"/>
                    <a:pt x="324955" y="1479"/>
                    <a:pt x="334162" y="4701"/>
                  </a:cubicBezTo>
                  <a:lnTo>
                    <a:pt x="581267" y="92552"/>
                  </a:lnTo>
                  <a:cubicBezTo>
                    <a:pt x="596849" y="98053"/>
                    <a:pt x="599210" y="107168"/>
                    <a:pt x="588822" y="114398"/>
                  </a:cubicBezTo>
                  <a:lnTo>
                    <a:pt x="589136" y="114398"/>
                  </a:lnTo>
                  <a:lnTo>
                    <a:pt x="589136" y="270771"/>
                  </a:lnTo>
                  <a:lnTo>
                    <a:pt x="604718" y="321376"/>
                  </a:lnTo>
                  <a:lnTo>
                    <a:pt x="561278" y="321376"/>
                  </a:lnTo>
                  <a:lnTo>
                    <a:pt x="576388" y="271242"/>
                  </a:lnTo>
                  <a:lnTo>
                    <a:pt x="576388" y="120370"/>
                  </a:lnTo>
                  <a:lnTo>
                    <a:pt x="333376" y="222680"/>
                  </a:lnTo>
                  <a:cubicBezTo>
                    <a:pt x="315433" y="230224"/>
                    <a:pt x="286158" y="230695"/>
                    <a:pt x="268058" y="223780"/>
                  </a:cubicBezTo>
                  <a:lnTo>
                    <a:pt x="13556" y="125870"/>
                  </a:lnTo>
                  <a:cubicBezTo>
                    <a:pt x="-4544" y="118798"/>
                    <a:pt x="-4544" y="107640"/>
                    <a:pt x="13714" y="100882"/>
                  </a:cubicBezTo>
                  <a:lnTo>
                    <a:pt x="267901" y="5329"/>
                  </a:lnTo>
                  <a:cubicBezTo>
                    <a:pt x="277030" y="1872"/>
                    <a:pt x="288991" y="104"/>
                    <a:pt x="300973" y="5"/>
                  </a:cubicBezTo>
                  <a:close/>
                </a:path>
              </a:pathLst>
            </a:custGeom>
            <a:solidFill>
              <a:schemeClr val="bg1"/>
            </a:solidFill>
            <a:ln w="25400">
              <a:noFill/>
            </a:ln>
          </p:spPr>
        </p:sp>
      </p:grpSp>
      <p:grpSp>
        <p:nvGrpSpPr>
          <p:cNvPr id="5" name="组合 4"/>
          <p:cNvGrpSpPr/>
          <p:nvPr/>
        </p:nvGrpSpPr>
        <p:grpSpPr>
          <a:xfrm>
            <a:off x="4709583" y="2889250"/>
            <a:ext cx="5106417" cy="1080244"/>
            <a:chOff x="3429542" y="3076832"/>
            <a:chExt cx="5106417" cy="1080244"/>
          </a:xfrm>
        </p:grpSpPr>
        <p:sp>
          <p:nvSpPr>
            <p:cNvPr id="36" name="文本框 35"/>
            <p:cNvSpPr txBox="1"/>
            <p:nvPr/>
          </p:nvSpPr>
          <p:spPr>
            <a:xfrm>
              <a:off x="3429542" y="3076832"/>
              <a:ext cx="5090584" cy="709083"/>
            </a:xfrm>
            <a:prstGeom prst="rect">
              <a:avLst/>
            </a:prstGeom>
            <a:noFill/>
          </p:spPr>
          <p:txBody>
            <a:bodyPr wrap="square" rtlCol="0">
              <a:no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rPr>
                <a:t>需求分析</a:t>
              </a:r>
              <a:endParaRPr kumimoji="0" lang="zh-CN" altLang="en-US" sz="40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endParaRPr>
            </a:p>
          </p:txBody>
        </p:sp>
        <p:sp>
          <p:nvSpPr>
            <p:cNvPr id="37" name="矩形 36"/>
            <p:cNvSpPr/>
            <p:nvPr/>
          </p:nvSpPr>
          <p:spPr>
            <a:xfrm>
              <a:off x="3435749" y="3788776"/>
              <a:ext cx="5100210" cy="368300"/>
            </a:xfrm>
            <a:prstGeom prst="rect">
              <a:avLst/>
            </a:prstGeom>
          </p:spPr>
          <p:txBody>
            <a:bodyPr wrap="square">
              <a:spAutoFit/>
            </a:bodyPr>
            <a:lstStyle/>
            <a:p>
              <a:pPr lvl="0" algn="dist">
                <a:defRPr/>
              </a:pPr>
              <a:r>
                <a:rPr lang="en-US" altLang="zh-CN" dirty="0">
                  <a:solidFill>
                    <a:schemeClr val="tx1">
                      <a:lumMod val="85000"/>
                      <a:lumOff val="15000"/>
                    </a:schemeClr>
                  </a:solidFill>
                  <a:latin typeface="微软雅黑 Light" panose="020B0502040204020203" pitchFamily="34" charset="-122"/>
                  <a:ea typeface="微软雅黑 Light" panose="020B0502040204020203" pitchFamily="34" charset="-122"/>
                </a:rPr>
                <a:t>requirement analysis</a:t>
              </a:r>
              <a:endParaRPr lang="zh-CN" altLang="en-US"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31574" y="-129268"/>
            <a:ext cx="3932237" cy="1600200"/>
          </a:xfrm>
        </p:spPr>
        <p:txBody>
          <a:bodyPr/>
          <a:p>
            <a:r>
              <a:rPr lang="zh-CN" altLang="en-US"/>
              <a:t>功能性需求</a:t>
            </a:r>
            <a:endParaRPr lang="zh-CN" altLang="en-US"/>
          </a:p>
        </p:txBody>
      </p:sp>
      <p:sp>
        <p:nvSpPr>
          <p:cNvPr id="31" name="图片占位符 30"/>
          <p:cNvSpPr>
            <a:spLocks noGrp="1"/>
          </p:cNvSpPr>
          <p:nvPr>
            <p:ph type="pic" idx="1"/>
          </p:nvPr>
        </p:nvSpPr>
        <p:spPr/>
      </p:sp>
      <p:sp>
        <p:nvSpPr>
          <p:cNvPr id="32" name="文本占位符 31"/>
          <p:cNvSpPr>
            <a:spLocks noGrp="1"/>
          </p:cNvSpPr>
          <p:nvPr>
            <p:ph type="body" sz="half" idx="2"/>
          </p:nvPr>
        </p:nvSpPr>
        <p:spPr>
          <a:xfrm>
            <a:off x="353786" y="1476375"/>
            <a:ext cx="3932464" cy="4830536"/>
          </a:xfrm>
        </p:spPr>
        <p:txBody>
          <a:bodyPr>
            <a:normAutofit lnSpcReduction="20000"/>
          </a:bodyPr>
          <a:p>
            <a:pPr indent="457200" fontAlgn="auto">
              <a:lnSpc>
                <a:spcPct val="170000"/>
              </a:lnSpc>
            </a:pPr>
            <a:r>
              <a:rPr lang="zh-CN" altLang="en-US" sz="2000"/>
              <a:t>通过对电影票销售的了解，销售电影票应该包括：</a:t>
            </a:r>
            <a:r>
              <a:rPr lang="zh-CN" altLang="en-US" sz="2000"/>
              <a:t>用户登录，查询，出售，退票，更新，修改等模块。</a:t>
            </a:r>
            <a:endParaRPr lang="zh-CN" altLang="en-US" sz="2000"/>
          </a:p>
          <a:p>
            <a:pPr>
              <a:lnSpc>
                <a:spcPct val="170000"/>
              </a:lnSpc>
            </a:pPr>
            <a:r>
              <a:rPr lang="zh-CN" sz="1600" b="1">
                <a:solidFill>
                  <a:srgbClr val="4D4D4D"/>
                </a:solidFill>
                <a:latin typeface="微软雅黑" panose="020B0503020204020204" charset="-122"/>
                <a:ea typeface="微软雅黑" panose="020B0503020204020204" charset="-122"/>
              </a:rPr>
              <a:t>登录模块：</a:t>
            </a:r>
            <a:r>
              <a:rPr lang="zh-CN" sz="1600">
                <a:solidFill>
                  <a:srgbClr val="4D4D4D"/>
                </a:solidFill>
                <a:latin typeface="微软雅黑" panose="020B0503020204020204" charset="-122"/>
                <a:ea typeface="微软雅黑" panose="020B0503020204020204" charset="-122"/>
              </a:rPr>
              <a:t>分为买票用户、和售票员或管理员两部分</a:t>
            </a:r>
            <a:endParaRPr lang="zh-CN" altLang="en-US" sz="2000"/>
          </a:p>
          <a:p>
            <a:pPr>
              <a:lnSpc>
                <a:spcPct val="170000"/>
              </a:lnSpc>
            </a:pPr>
            <a:r>
              <a:rPr lang="zh-CN" sz="1600" b="1">
                <a:solidFill>
                  <a:srgbClr val="4D4D4D"/>
                </a:solidFill>
                <a:latin typeface="微软雅黑" panose="020B0503020204020204" charset="-122"/>
                <a:ea typeface="微软雅黑" panose="020B0503020204020204" charset="-122"/>
              </a:rPr>
              <a:t>查询模块：</a:t>
            </a:r>
            <a:r>
              <a:rPr lang="zh-CN" sz="1600">
                <a:solidFill>
                  <a:srgbClr val="4D4D4D"/>
                </a:solidFill>
                <a:latin typeface="微软雅黑" panose="020B0503020204020204" charset="-122"/>
                <a:ea typeface="微软雅黑" panose="020B0503020204020204" charset="-122"/>
              </a:rPr>
              <a:t>查询可以是要买票的人用公共账号登陆查询要买的票和要看的电影还有没有。另一个就是售票员或管理员查询售票，退票等情况</a:t>
            </a:r>
            <a:endParaRPr lang="zh-CN" altLang="en-US" sz="2000"/>
          </a:p>
        </p:txBody>
      </p:sp>
      <p:sp>
        <p:nvSpPr>
          <p:cNvPr id="4" name="矩形 3"/>
          <p:cNvSpPr/>
          <p:nvPr/>
        </p:nvSpPr>
        <p:spPr>
          <a:xfrm>
            <a:off x="0" y="0"/>
            <a:ext cx="12192000" cy="576000"/>
          </a:xfrm>
          <a:prstGeom prst="rect">
            <a:avLst/>
          </a:prstGeom>
          <a:solidFill>
            <a:srgbClr val="518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017851" y="57167"/>
            <a:ext cx="2156298" cy="460375"/>
          </a:xfrm>
          <a:prstGeom prst="rect">
            <a:avLst/>
          </a:prstGeom>
          <a:noFill/>
        </p:spPr>
        <p:txBody>
          <a:bodyPr wrap="square" rtlCol="0">
            <a:spAutoFit/>
          </a:bodyPr>
          <a:lstStyle/>
          <a:p>
            <a:pPr algn="dist"/>
            <a:r>
              <a:rPr lang="en-US" altLang="zh-CN" sz="2400" dirty="0">
                <a:solidFill>
                  <a:schemeClr val="bg1"/>
                </a:solidFill>
                <a:latin typeface="微软雅黑 Light" panose="020B0502040204020203" pitchFamily="34" charset="-122"/>
                <a:ea typeface="微软雅黑 Light" panose="020B0502040204020203" pitchFamily="34" charset="-122"/>
              </a:rPr>
              <a:t>·</a:t>
            </a:r>
            <a:r>
              <a:rPr lang="zh-CN" altLang="en-US" sz="2400" dirty="0">
                <a:solidFill>
                  <a:schemeClr val="bg1"/>
                </a:solidFill>
                <a:latin typeface="微软雅黑 Light" panose="020B0502040204020203" pitchFamily="34" charset="-122"/>
                <a:ea typeface="微软雅黑 Light" panose="020B0502040204020203" pitchFamily="34" charset="-122"/>
              </a:rPr>
              <a:t>需求分析</a:t>
            </a:r>
            <a:r>
              <a:rPr lang="en-US" altLang="zh-CN" sz="2400" dirty="0">
                <a:solidFill>
                  <a:schemeClr val="bg1"/>
                </a:solidFill>
                <a:latin typeface="微软雅黑 Light" panose="020B0502040204020203" pitchFamily="34" charset="-122"/>
                <a:ea typeface="微软雅黑 Light" panose="020B0502040204020203" pitchFamily="34" charset="-122"/>
              </a:rPr>
              <a: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pic>
        <p:nvPicPr>
          <p:cNvPr id="2" name="图片 1" descr="upload_880341752"/>
          <p:cNvPicPr>
            <a:picLocks noChangeAspect="1"/>
          </p:cNvPicPr>
          <p:nvPr/>
        </p:nvPicPr>
        <p:blipFill>
          <a:blip r:embed="rId1"/>
          <a:stretch>
            <a:fillRect/>
          </a:stretch>
        </p:blipFill>
        <p:spPr>
          <a:xfrm>
            <a:off x="5197929" y="993321"/>
            <a:ext cx="6150429" cy="48305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31574" y="-129268"/>
            <a:ext cx="3932237" cy="1600200"/>
          </a:xfrm>
        </p:spPr>
        <p:txBody>
          <a:bodyPr/>
          <a:p>
            <a:r>
              <a:rPr lang="zh-CN" altLang="en-US"/>
              <a:t>功能性需求</a:t>
            </a:r>
            <a:endParaRPr lang="zh-CN" altLang="en-US"/>
          </a:p>
        </p:txBody>
      </p:sp>
      <p:sp>
        <p:nvSpPr>
          <p:cNvPr id="31" name="图片占位符 30"/>
          <p:cNvSpPr>
            <a:spLocks noGrp="1"/>
          </p:cNvSpPr>
          <p:nvPr>
            <p:ph type="pic" idx="1"/>
          </p:nvPr>
        </p:nvSpPr>
        <p:spPr/>
      </p:sp>
      <p:sp>
        <p:nvSpPr>
          <p:cNvPr id="32" name="文本占位符 31"/>
          <p:cNvSpPr>
            <a:spLocks noGrp="1"/>
          </p:cNvSpPr>
          <p:nvPr>
            <p:ph type="body" sz="half" idx="2"/>
          </p:nvPr>
        </p:nvSpPr>
        <p:spPr>
          <a:xfrm>
            <a:off x="422644" y="1714500"/>
            <a:ext cx="3932464" cy="4830536"/>
          </a:xfrm>
        </p:spPr>
        <p:txBody>
          <a:bodyPr>
            <a:normAutofit/>
          </a:bodyPr>
          <a:p>
            <a:pPr>
              <a:lnSpc>
                <a:spcPct val="170000"/>
              </a:lnSpc>
            </a:pPr>
            <a:r>
              <a:rPr lang="zh-CN" sz="1600" b="1">
                <a:solidFill>
                  <a:srgbClr val="4D4D4D"/>
                </a:solidFill>
                <a:latin typeface="微软雅黑" panose="020B0503020204020204" charset="-122"/>
                <a:ea typeface="微软雅黑" panose="020B0503020204020204" charset="-122"/>
              </a:rPr>
              <a:t>出售模块：</a:t>
            </a:r>
            <a:r>
              <a:rPr lang="zh-CN" sz="1600">
                <a:solidFill>
                  <a:srgbClr val="4D4D4D"/>
                </a:solidFill>
                <a:latin typeface="微软雅黑" panose="020B0503020204020204" charset="-122"/>
                <a:ea typeface="微软雅黑" panose="020B0503020204020204" charset="-122"/>
              </a:rPr>
              <a:t>主要是售票员把票出售的情况，对数据库的修改。</a:t>
            </a:r>
            <a:endParaRPr lang="zh-CN" altLang="en-US" sz="2000"/>
          </a:p>
          <a:p>
            <a:pPr algn="l">
              <a:lnSpc>
                <a:spcPct val="170000"/>
              </a:lnSpc>
              <a:buClrTx/>
              <a:buSzTx/>
              <a:buNone/>
            </a:pPr>
            <a:r>
              <a:rPr lang="zh-CN" sz="1600" b="1">
                <a:solidFill>
                  <a:srgbClr val="4D4D4D"/>
                </a:solidFill>
                <a:latin typeface="微软雅黑" panose="020B0503020204020204" charset="-122"/>
                <a:ea typeface="微软雅黑" panose="020B0503020204020204" charset="-122"/>
              </a:rPr>
              <a:t>更新修改模块：</a:t>
            </a:r>
            <a:r>
              <a:rPr lang="zh-CN" sz="1600">
                <a:solidFill>
                  <a:srgbClr val="4D4D4D"/>
                </a:solidFill>
                <a:latin typeface="微软雅黑" panose="020B0503020204020204" charset="-122"/>
                <a:ea typeface="微软雅黑" panose="020B0503020204020204" charset="-122"/>
              </a:rPr>
              <a:t>主要是销售员和管理员对卖票</a:t>
            </a:r>
            <a:endParaRPr lang="zh-CN" sz="1600">
              <a:solidFill>
                <a:srgbClr val="4D4D4D"/>
              </a:solidFill>
              <a:latin typeface="微软雅黑" panose="020B0503020204020204" charset="-122"/>
              <a:ea typeface="微软雅黑" panose="020B0503020204020204" charset="-122"/>
            </a:endParaRPr>
          </a:p>
        </p:txBody>
      </p:sp>
      <p:sp>
        <p:nvSpPr>
          <p:cNvPr id="4" name="矩形 3"/>
          <p:cNvSpPr/>
          <p:nvPr/>
        </p:nvSpPr>
        <p:spPr>
          <a:xfrm>
            <a:off x="0" y="0"/>
            <a:ext cx="12192000" cy="576000"/>
          </a:xfrm>
          <a:prstGeom prst="rect">
            <a:avLst/>
          </a:prstGeom>
          <a:solidFill>
            <a:srgbClr val="518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017851" y="57167"/>
            <a:ext cx="2156298" cy="460375"/>
          </a:xfrm>
          <a:prstGeom prst="rect">
            <a:avLst/>
          </a:prstGeom>
          <a:noFill/>
        </p:spPr>
        <p:txBody>
          <a:bodyPr wrap="square" rtlCol="0">
            <a:spAutoFit/>
          </a:bodyPr>
          <a:lstStyle/>
          <a:p>
            <a:pPr algn="dist"/>
            <a:r>
              <a:rPr lang="en-US" altLang="zh-CN" sz="2400" dirty="0">
                <a:solidFill>
                  <a:schemeClr val="bg1"/>
                </a:solidFill>
                <a:latin typeface="微软雅黑 Light" panose="020B0502040204020203" pitchFamily="34" charset="-122"/>
                <a:ea typeface="微软雅黑 Light" panose="020B0502040204020203" pitchFamily="34" charset="-122"/>
              </a:rPr>
              <a:t>·</a:t>
            </a:r>
            <a:r>
              <a:rPr lang="zh-CN" altLang="en-US" sz="2400" dirty="0">
                <a:solidFill>
                  <a:schemeClr val="bg1"/>
                </a:solidFill>
                <a:latin typeface="微软雅黑 Light" panose="020B0502040204020203" pitchFamily="34" charset="-122"/>
                <a:ea typeface="微软雅黑 Light" panose="020B0502040204020203" pitchFamily="34" charset="-122"/>
              </a:rPr>
              <a:t>需求分析</a:t>
            </a:r>
            <a:r>
              <a:rPr lang="en-US" altLang="zh-CN" sz="2400" dirty="0">
                <a:solidFill>
                  <a:schemeClr val="bg1"/>
                </a:solidFill>
                <a:latin typeface="微软雅黑 Light" panose="020B0502040204020203" pitchFamily="34" charset="-122"/>
                <a:ea typeface="微软雅黑 Light" panose="020B0502040204020203" pitchFamily="34" charset="-122"/>
              </a:rPr>
              <a: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pic>
        <p:nvPicPr>
          <p:cNvPr id="7" name="图片 6" descr="upload_960388973"/>
          <p:cNvPicPr>
            <a:picLocks noChangeAspect="1"/>
          </p:cNvPicPr>
          <p:nvPr/>
        </p:nvPicPr>
        <p:blipFill>
          <a:blip r:embed="rId1"/>
          <a:stretch>
            <a:fillRect/>
          </a:stretch>
        </p:blipFill>
        <p:spPr>
          <a:xfrm>
            <a:off x="5179219" y="1000125"/>
            <a:ext cx="6191250" cy="5334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31574" y="-129268"/>
            <a:ext cx="3932237" cy="1600200"/>
          </a:xfrm>
        </p:spPr>
        <p:txBody>
          <a:bodyPr/>
          <a:p>
            <a:r>
              <a:rPr lang="zh-CN" altLang="en-US"/>
              <a:t>非功能性需求</a:t>
            </a:r>
            <a:endParaRPr lang="zh-CN" altLang="en-US"/>
          </a:p>
        </p:txBody>
      </p:sp>
      <p:sp>
        <p:nvSpPr>
          <p:cNvPr id="31" name="图片占位符 30"/>
          <p:cNvSpPr>
            <a:spLocks noGrp="1"/>
          </p:cNvSpPr>
          <p:nvPr>
            <p:ph type="pic" idx="1"/>
          </p:nvPr>
        </p:nvSpPr>
        <p:spPr/>
      </p:sp>
      <p:sp>
        <p:nvSpPr>
          <p:cNvPr id="32" name="文本占位符 31"/>
          <p:cNvSpPr>
            <a:spLocks noGrp="1"/>
          </p:cNvSpPr>
          <p:nvPr>
            <p:ph type="body" sz="half" idx="2"/>
          </p:nvPr>
        </p:nvSpPr>
        <p:spPr>
          <a:xfrm>
            <a:off x="353786" y="1476375"/>
            <a:ext cx="3932464" cy="4830536"/>
          </a:xfrm>
        </p:spPr>
        <p:txBody>
          <a:bodyPr>
            <a:normAutofit lnSpcReduction="10000"/>
          </a:bodyPr>
          <a:p>
            <a:pPr marL="0" indent="0">
              <a:lnSpc>
                <a:spcPct val="170000"/>
              </a:lnSpc>
            </a:pPr>
            <a:r>
              <a:rPr lang="zh-CN" b="1" u="none">
                <a:solidFill>
                  <a:srgbClr val="4D4D4D"/>
                </a:solidFill>
                <a:latin typeface="微软雅黑" panose="020B0503020204020204" charset="-122"/>
                <a:ea typeface="微软雅黑" panose="020B0503020204020204" charset="-122"/>
              </a:rPr>
              <a:t>响应时间：</a:t>
            </a:r>
            <a:endParaRPr lang="zh-CN" b="1" u="none">
              <a:solidFill>
                <a:srgbClr val="4D4D4D"/>
              </a:solidFill>
              <a:latin typeface="微软雅黑" panose="020B0503020204020204" charset="-122"/>
              <a:ea typeface="微软雅黑" panose="020B0503020204020204" charset="-122"/>
            </a:endParaRPr>
          </a:p>
          <a:p>
            <a:pPr marL="0">
              <a:lnSpc>
                <a:spcPct val="170000"/>
              </a:lnSpc>
              <a:buNone/>
            </a:pPr>
            <a:r>
              <a:rPr lang="zh-CN" b="0" u="none">
                <a:solidFill>
                  <a:srgbClr val="4D4D4D"/>
                </a:solidFill>
                <a:latin typeface="微软雅黑" panose="020B0503020204020204" charset="-122"/>
                <a:ea typeface="微软雅黑" panose="020B0503020204020204" charset="-122"/>
              </a:rPr>
              <a:t>在95％的情况下，一般时段响应时间不超过1.5秒，高峰时段不超过4秒。</a:t>
            </a:r>
            <a:endParaRPr lang="zh-CN" b="0" u="none">
              <a:solidFill>
                <a:srgbClr val="4D4D4D"/>
              </a:solidFill>
              <a:latin typeface="微软雅黑" panose="020B0503020204020204" charset="-122"/>
              <a:ea typeface="微软雅黑" panose="020B0503020204020204" charset="-122"/>
            </a:endParaRPr>
          </a:p>
          <a:p>
            <a:pPr marL="0">
              <a:lnSpc>
                <a:spcPct val="170000"/>
              </a:lnSpc>
              <a:buNone/>
            </a:pPr>
            <a:r>
              <a:rPr lang="zh-CN" b="0" u="none">
                <a:solidFill>
                  <a:srgbClr val="4D4D4D"/>
                </a:solidFill>
                <a:latin typeface="微软雅黑" panose="020B0503020204020204" charset="-122"/>
                <a:ea typeface="微软雅黑" panose="020B0503020204020204" charset="-122"/>
              </a:rPr>
              <a:t>在非高峰时间根据编号和名称特定条件进行搜索，可以在3秒内得到搜索结果。</a:t>
            </a:r>
            <a:endParaRPr lang="zh-CN" b="0" u="none">
              <a:solidFill>
                <a:srgbClr val="4D4D4D"/>
              </a:solidFill>
              <a:latin typeface="微软雅黑" panose="020B0503020204020204" charset="-122"/>
              <a:ea typeface="微软雅黑" panose="020B0503020204020204" charset="-122"/>
            </a:endParaRPr>
          </a:p>
          <a:p>
            <a:pPr marL="0" indent="0">
              <a:lnSpc>
                <a:spcPct val="170000"/>
              </a:lnSpc>
              <a:buNone/>
            </a:pPr>
            <a:r>
              <a:rPr lang="zh-CN" b="1">
                <a:solidFill>
                  <a:srgbClr val="4D4D4D"/>
                </a:solidFill>
                <a:latin typeface="微软雅黑" panose="020B0503020204020204" charset="-122"/>
                <a:ea typeface="微软雅黑" panose="020B0503020204020204" charset="-122"/>
              </a:rPr>
              <a:t>业务量：</a:t>
            </a:r>
            <a:endParaRPr lang="zh-CN" b="1">
              <a:solidFill>
                <a:srgbClr val="4D4D4D"/>
              </a:solidFill>
              <a:latin typeface="微软雅黑" panose="020B0503020204020204" charset="-122"/>
              <a:ea typeface="微软雅黑" panose="020B0503020204020204" charset="-122"/>
            </a:endParaRPr>
          </a:p>
          <a:p>
            <a:pPr marL="0" indent="0" algn="just">
              <a:lnSpc>
                <a:spcPct val="170000"/>
              </a:lnSpc>
              <a:buNone/>
            </a:pPr>
            <a:r>
              <a:rPr lang="zh-CN">
                <a:solidFill>
                  <a:srgbClr val="4D4D4D"/>
                </a:solidFill>
                <a:latin typeface="微软雅黑" panose="020B0503020204020204" charset="-122"/>
                <a:ea typeface="微软雅黑" panose="020B0503020204020204" charset="-122"/>
              </a:rPr>
              <a:t>系统可以同时满足多个用户请求，并为多个并发用户提供浏览功能。</a:t>
            </a:r>
            <a:endParaRPr lang="zh-CN">
              <a:solidFill>
                <a:srgbClr val="4D4D4D"/>
              </a:solidFill>
              <a:latin typeface="微软雅黑" panose="020B0503020204020204" charset="-122"/>
              <a:ea typeface="微软雅黑" panose="020B0503020204020204" charset="-122"/>
            </a:endParaRPr>
          </a:p>
          <a:p>
            <a:pPr marL="0" indent="0" algn="just">
              <a:lnSpc>
                <a:spcPct val="170000"/>
              </a:lnSpc>
              <a:buNone/>
            </a:pPr>
            <a:r>
              <a:rPr lang="zh-CN">
                <a:solidFill>
                  <a:srgbClr val="4D4D4D"/>
                </a:solidFill>
                <a:latin typeface="微软雅黑" panose="020B0503020204020204" charset="-122"/>
                <a:ea typeface="微软雅黑" panose="020B0503020204020204" charset="-122"/>
              </a:rPr>
              <a:t>平均交易并发数为20，最大交易并发数为50。</a:t>
            </a:r>
            <a:endParaRPr lang="zh-CN">
              <a:solidFill>
                <a:srgbClr val="4D4D4D"/>
              </a:solidFill>
              <a:latin typeface="微软雅黑" panose="020B0503020204020204" charset="-122"/>
              <a:ea typeface="微软雅黑" panose="020B0503020204020204" charset="-122"/>
            </a:endParaRPr>
          </a:p>
          <a:p>
            <a:pPr marL="0" indent="0" algn="just">
              <a:lnSpc>
                <a:spcPct val="170000"/>
              </a:lnSpc>
              <a:buNone/>
            </a:pPr>
          </a:p>
        </p:txBody>
      </p:sp>
      <p:sp>
        <p:nvSpPr>
          <p:cNvPr id="4" name="矩形 3"/>
          <p:cNvSpPr/>
          <p:nvPr/>
        </p:nvSpPr>
        <p:spPr>
          <a:xfrm>
            <a:off x="0" y="0"/>
            <a:ext cx="12192000" cy="576000"/>
          </a:xfrm>
          <a:prstGeom prst="rect">
            <a:avLst/>
          </a:prstGeom>
          <a:solidFill>
            <a:srgbClr val="518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017851" y="57167"/>
            <a:ext cx="2156298" cy="460375"/>
          </a:xfrm>
          <a:prstGeom prst="rect">
            <a:avLst/>
          </a:prstGeom>
          <a:noFill/>
        </p:spPr>
        <p:txBody>
          <a:bodyPr wrap="square" rtlCol="0">
            <a:spAutoFit/>
          </a:bodyPr>
          <a:lstStyle/>
          <a:p>
            <a:pPr algn="dist"/>
            <a:r>
              <a:rPr lang="en-US" altLang="zh-CN" sz="2400" dirty="0">
                <a:solidFill>
                  <a:schemeClr val="bg1"/>
                </a:solidFill>
                <a:latin typeface="微软雅黑 Light" panose="020B0502040204020203" pitchFamily="34" charset="-122"/>
                <a:ea typeface="微软雅黑 Light" panose="020B0502040204020203" pitchFamily="34" charset="-122"/>
              </a:rPr>
              <a:t>·</a:t>
            </a:r>
            <a:r>
              <a:rPr lang="zh-CN" altLang="en-US" sz="2400" dirty="0">
                <a:solidFill>
                  <a:schemeClr val="bg1"/>
                </a:solidFill>
                <a:latin typeface="微软雅黑 Light" panose="020B0502040204020203" pitchFamily="34" charset="-122"/>
                <a:ea typeface="微软雅黑 Light" panose="020B0502040204020203" pitchFamily="34" charset="-122"/>
              </a:rPr>
              <a:t>需求分析</a:t>
            </a:r>
            <a:r>
              <a:rPr lang="en-US" altLang="zh-CN" sz="2400" dirty="0">
                <a:solidFill>
                  <a:schemeClr val="bg1"/>
                </a:solidFill>
                <a:latin typeface="微软雅黑 Light" panose="020B0502040204020203" pitchFamily="34" charset="-122"/>
                <a:ea typeface="微软雅黑 Light" panose="020B0502040204020203" pitchFamily="34" charset="-122"/>
              </a:rPr>
              <a: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pic>
        <p:nvPicPr>
          <p:cNvPr id="2" name="图片 1" descr="upload_880341752"/>
          <p:cNvPicPr>
            <a:picLocks noChangeAspect="1"/>
          </p:cNvPicPr>
          <p:nvPr/>
        </p:nvPicPr>
        <p:blipFill>
          <a:blip r:embed="rId1"/>
          <a:stretch>
            <a:fillRect/>
          </a:stretch>
        </p:blipFill>
        <p:spPr>
          <a:xfrm>
            <a:off x="5197929" y="993321"/>
            <a:ext cx="6150429" cy="48305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1128</Words>
  <Application>WPS 演示</Application>
  <PresentationFormat>宽屏</PresentationFormat>
  <Paragraphs>113</Paragraphs>
  <Slides>13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宋体</vt:lpstr>
      <vt:lpstr>Wingdings</vt:lpstr>
      <vt:lpstr>微软雅黑 Light</vt:lpstr>
      <vt:lpstr>微软雅黑</vt:lpstr>
      <vt:lpstr>等线</vt:lpstr>
      <vt:lpstr>Impact</vt:lpstr>
      <vt:lpstr>Calibri</vt:lpstr>
      <vt:lpstr>汉仪旗黑-50简</vt:lpstr>
      <vt:lpstr>黑体</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功能性需求</vt:lpstr>
      <vt:lpstr>功能性需求</vt:lpstr>
      <vt:lpstr>非功能性需求</vt:lpstr>
      <vt:lpstr>非功能性需求</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19830653@qq.com</dc:creator>
  <cp:lastModifiedBy>™旧時°旧夢℡</cp:lastModifiedBy>
  <cp:revision>2</cp:revision>
  <dcterms:created xsi:type="dcterms:W3CDTF">2021-05-12T14:42:28Z</dcterms:created>
  <dcterms:modified xsi:type="dcterms:W3CDTF">2021-05-12T14:42:54Z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D99434E0E9A443E1B15E1B265CD4D3C7</vt:lpwstr>
  </property>
</Properties>
</file>