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92" r:id="rId4"/>
    <p:sldId id="261" r:id="rId5"/>
    <p:sldId id="262" r:id="rId6"/>
    <p:sldId id="266" r:id="rId7"/>
    <p:sldId id="267" r:id="rId8"/>
    <p:sldId id="278" r:id="rId9"/>
    <p:sldId id="279" r:id="rId10"/>
    <p:sldId id="268" r:id="rId11"/>
    <p:sldId id="269" r:id="rId12"/>
    <p:sldId id="270" r:id="rId13"/>
    <p:sldId id="263" r:id="rId14"/>
    <p:sldId id="276" r:id="rId15"/>
    <p:sldId id="277" r:id="rId16"/>
    <p:sldId id="264" r:id="rId17"/>
    <p:sldId id="265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0E4F-34BF-443E-B176-F4076D66E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C986-D33E-4028-94A9-E614FBBF9C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7518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990" y="62230"/>
            <a:ext cx="8706485" cy="1033780"/>
          </a:xfrm>
        </p:spPr>
        <p:txBody>
          <a:bodyPr>
            <a:noAutofit/>
          </a:bodyPr>
          <a:lstStyle/>
          <a:p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Intruction Of Project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9220" y="3137535"/>
            <a:ext cx="5486400" cy="3223260"/>
          </a:xfrm>
        </p:spPr>
        <p:txBody>
          <a:bodyPr>
            <a:noAutofit/>
          </a:bodyPr>
          <a:lstStyle/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Member:ZengYujin,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WangMing,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WangZhiwei,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LeiYu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460" y="1096010"/>
            <a:ext cx="85350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name: Just do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Group toplic</a:t>
            </a:r>
            <a:r>
              <a:rPr lang="zh-CN" altLang="en-US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：</a:t>
            </a:r>
            <a:r>
              <a:rPr lang="en-US" altLang="zh-CN" sz="4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Student System Management</a:t>
            </a:r>
            <a:endParaRPr lang="en-US" altLang="zh-CN" sz="40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7518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" y="276225"/>
            <a:ext cx="8706485" cy="1926590"/>
          </a:xfrm>
        </p:spPr>
        <p:txBody>
          <a:bodyPr>
            <a:noAutofit/>
          </a:bodyPr>
          <a:lstStyle/>
          <a:p>
            <a:r>
              <a:rPr lang="en-US" altLang="zh-CN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UiUtil.java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1840" y="2705100"/>
            <a:ext cx="5486400" cy="3223260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" y="2439670"/>
            <a:ext cx="5076825" cy="2981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15" y="514985"/>
            <a:ext cx="2801620" cy="1874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230" y="2557780"/>
            <a:ext cx="2858135" cy="1973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4650105"/>
            <a:ext cx="2800985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7518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91490"/>
            <a:ext cx="9767570" cy="982345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course selection management</a:t>
            </a:r>
            <a:endParaRPr lang="en-US" altLang="zh-CN" sz="540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0360" y="1628775"/>
            <a:ext cx="4990465" cy="4397375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The Student can select what they want in this Interface.</a:t>
            </a:r>
            <a:endParaRPr lang="zh-CN" altLang="en-US" sz="3600" dirty="0"/>
          </a:p>
          <a:p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5" y="1329055"/>
            <a:ext cx="3513455" cy="3134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3636010"/>
            <a:ext cx="3206750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" y="505460"/>
            <a:ext cx="10410190" cy="982345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grade management</a:t>
            </a:r>
            <a:endParaRPr lang="en-US" altLang="zh-CN" sz="600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144145" y="1715770"/>
            <a:ext cx="3216910" cy="4341495"/>
          </a:xfrm>
        </p:spPr>
        <p:txBody>
          <a:bodyPr>
            <a:noAutofit/>
          </a:bodyPr>
          <a:lstStyle/>
          <a:p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The teacher can Change the Marks of Students. </a:t>
            </a:r>
            <a:endParaRPr lang="en-US" sz="36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487805"/>
            <a:ext cx="5999480" cy="5021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0005" y="505460"/>
            <a:ext cx="8706485" cy="982345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Course manage system</a:t>
            </a:r>
            <a:endParaRPr lang="en-US" altLang="zh-CN" sz="600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40005" y="1586865"/>
            <a:ext cx="4041140" cy="4341495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Change and Delete operation can be performed when the course is </a:t>
            </a:r>
            <a:r>
              <a:rPr lang="en-US" altLang="zh-CN" sz="360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selected.Search</a:t>
            </a:r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 and  order by button can simplify retrieval.</a:t>
            </a:r>
            <a:endParaRPr lang="zh-CN" altLang="en-US" sz="3600" dirty="0"/>
          </a:p>
          <a:p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占位符 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 b="7686"/>
          <a:stretch>
            <a:fillRect/>
          </a:stretch>
        </p:blipFill>
        <p:spPr>
          <a:xfrm>
            <a:off x="3868420" y="158686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0005" y="505460"/>
            <a:ext cx="8706485" cy="982345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Course manage system</a:t>
            </a:r>
            <a:endParaRPr lang="en-US" altLang="zh-CN" sz="600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40005" y="1586865"/>
            <a:ext cx="4041140" cy="4341495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Change and Delete operation can be performed when the course is </a:t>
            </a:r>
            <a:r>
              <a:rPr lang="en-US" altLang="zh-CN" sz="360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selected.Search</a:t>
            </a:r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 and  order by button can simplify retrieval.</a:t>
            </a:r>
            <a:endParaRPr lang="zh-CN" altLang="en-US" sz="3600" dirty="0"/>
          </a:p>
          <a:p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占位符 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6" b="7686"/>
          <a:stretch>
            <a:fillRect/>
          </a:stretch>
        </p:blipFill>
        <p:spPr>
          <a:xfrm>
            <a:off x="3868420" y="158686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0005" y="505460"/>
            <a:ext cx="8706485" cy="982345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Create a Course</a:t>
            </a:r>
            <a:endParaRPr lang="en-US" altLang="zh-CN" sz="600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40005" y="1586865"/>
            <a:ext cx="4041140" cy="4341495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Many parameters of the course can be modified in this page.</a:t>
            </a:r>
            <a:endParaRPr lang="zh-CN" altLang="en-US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zh-CN" altLang="en-US" sz="3600" dirty="0"/>
          </a:p>
          <a:p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图片占位符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 b="7915"/>
          <a:stretch>
            <a:fillRect/>
          </a:stretch>
        </p:blipFill>
        <p:spPr>
          <a:xfrm>
            <a:off x="3885248" y="148780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0005" y="505460"/>
            <a:ext cx="8706485" cy="982345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Change Course Parameters</a:t>
            </a:r>
            <a:endParaRPr lang="en-US" altLang="zh-CN" sz="600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40005" y="1586865"/>
            <a:ext cx="4041140" cy="4341495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Same function as Create </a:t>
            </a:r>
            <a:r>
              <a:rPr lang="en-US" altLang="zh-CN" sz="360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page,and</a:t>
            </a:r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  in  this </a:t>
            </a:r>
            <a:r>
              <a:rPr lang="en-US" altLang="zh-CN" sz="360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page,course</a:t>
            </a:r>
            <a:r>
              <a:rPr lang="en-US" altLang="zh-CN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 ID will be indicated.</a:t>
            </a:r>
            <a:endParaRPr lang="zh-CN" altLang="en-US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zh-CN" altLang="en-US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zh-CN" altLang="en-US" sz="3600" dirty="0"/>
          </a:p>
          <a:p>
            <a:endParaRPr lang="en-US" altLang="zh-CN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图片占位符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 b="7915"/>
          <a:stretch>
            <a:fillRect/>
          </a:stretch>
        </p:blipFill>
        <p:spPr>
          <a:xfrm>
            <a:off x="3885248" y="148780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59010"/>
            <a:ext cx="6048672" cy="566738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User   management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6" b="7776"/>
          <a:stretch>
            <a:fillRect/>
          </a:stretch>
        </p:blipFill>
        <p:spPr>
          <a:xfrm>
            <a:off x="3480312" y="1628800"/>
            <a:ext cx="5486400" cy="411480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3209" y="2204864"/>
            <a:ext cx="2952328" cy="804862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Administrator  can  delete  users  or create a new user in this interface.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3892" y="6097959"/>
            <a:ext cx="5486400" cy="5667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901" b="7901"/>
          <a:stretch>
            <a:fillRect/>
          </a:stretch>
        </p:blipFill>
        <p:spPr>
          <a:xfrm>
            <a:off x="3110853" y="985900"/>
            <a:ext cx="5658602" cy="4392488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273932"/>
            <a:ext cx="2664296" cy="3816424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This interface  shows   the   detailed  information  of  students  and  we  can                              modify  it.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29475"/>
            <a:ext cx="6768752" cy="566738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Student  status  management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196" b="8196"/>
          <a:stretch>
            <a:fillRect/>
          </a:stretch>
        </p:blipFill>
        <p:spPr>
          <a:xfrm>
            <a:off x="3491880" y="1306705"/>
            <a:ext cx="5378450" cy="424459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73670" y="2132856"/>
            <a:ext cx="3110136" cy="244827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This is the interface  for querying    student registration information.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1979295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990" y="62230"/>
            <a:ext cx="8706485" cy="1033780"/>
          </a:xfrm>
        </p:spPr>
        <p:txBody>
          <a:bodyPr>
            <a:noAutofit/>
          </a:bodyPr>
          <a:lstStyle/>
          <a:p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project structure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9220" y="3137535"/>
            <a:ext cx="5486400" cy="3223260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1807845"/>
            <a:ext cx="5890260" cy="4330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3225" y="4716145"/>
            <a:ext cx="2918460" cy="204470"/>
          </a:xfrm>
        </p:spPr>
        <p:txBody>
          <a:bodyPr>
            <a:normAutofit fontScale="90000"/>
          </a:bodyPr>
          <a:lstStyle/>
          <a:p>
            <a:r>
              <a:rPr lang="en-US" altLang="zh-CN" sz="2800">
                <a:solidFill>
                  <a:schemeClr val="bg2">
                    <a:lumMod val="90000"/>
                  </a:schemeClr>
                </a:solidFill>
                <a:sym typeface="+mn-ea"/>
              </a:rPr>
              <a:t>Change the </a:t>
            </a:r>
            <a:r>
              <a:rPr lang="en-US" altLang="zh-CN" sz="2400" b="1">
                <a:solidFill>
                  <a:schemeClr val="bg2">
                    <a:lumMod val="90000"/>
                  </a:schemeClr>
                </a:solidFill>
                <a:sym typeface="+mn-ea"/>
              </a:rPr>
              <a:t>password</a:t>
            </a:r>
            <a:br>
              <a:rPr lang="en-US" altLang="zh-CN" sz="2800">
                <a:solidFill>
                  <a:schemeClr val="bg2">
                    <a:lumMod val="90000"/>
                  </a:schemeClr>
                </a:solidFill>
              </a:rPr>
            </a:b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5027295"/>
            <a:ext cx="6400800" cy="1404620"/>
          </a:xfrm>
        </p:spPr>
        <p:txBody>
          <a:bodyPr/>
          <a:lstStyle/>
          <a:p>
            <a:r>
              <a:rPr lang="en-US" altLang="zh-CN" sz="2000">
                <a:solidFill>
                  <a:schemeClr val="bg2">
                    <a:lumMod val="90000"/>
                  </a:schemeClr>
                </a:solidFill>
              </a:rPr>
              <a:t>password can be judged,if the password  is not compose </a:t>
            </a:r>
            <a:endParaRPr lang="en-US" altLang="zh-CN" sz="200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90000"/>
                  </a:schemeClr>
                </a:solidFill>
              </a:rPr>
              <a:t>of numbers and letters,it will report an error.</a:t>
            </a:r>
            <a:endParaRPr lang="en-US" altLang="zh-CN" sz="200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sz="20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375285"/>
            <a:ext cx="47434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48285"/>
            <a:ext cx="8706485" cy="1926590"/>
          </a:xfrm>
        </p:spPr>
        <p:txBody>
          <a:bodyPr>
            <a:noAutofit/>
          </a:bodyPr>
          <a:lstStyle/>
          <a:p>
            <a:r>
              <a:rPr 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Util package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-3175" y="2724150"/>
            <a:ext cx="8399145" cy="3223260"/>
          </a:xfrm>
        </p:spPr>
        <p:txBody>
          <a:bodyPr>
            <a:noAutofit/>
          </a:bodyPr>
          <a:lstStyle/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1.BGM -- release BGM.java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2.JDBC -- DBcls.java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3.LanguagueChange -- Language.java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4.Skin -- MyLookAndFeel.java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5.Background Picture -- UiUtil.java</a:t>
            </a:r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48285"/>
            <a:ext cx="8706485" cy="1926590"/>
          </a:xfrm>
        </p:spPr>
        <p:txBody>
          <a:bodyPr>
            <a:noAutofit/>
          </a:bodyPr>
          <a:lstStyle/>
          <a:p>
            <a:r>
              <a:rPr lang="en-US" altLang="zh-CN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BGM.java</a:t>
            </a:r>
            <a:endParaRPr lang="en-US" altLang="zh-CN" sz="6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1840" y="2705100"/>
            <a:ext cx="5486400" cy="3223260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" y="2505075"/>
            <a:ext cx="4400550" cy="184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760" y="2393315"/>
            <a:ext cx="465772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48285"/>
            <a:ext cx="8706485" cy="1926590"/>
          </a:xfrm>
        </p:spPr>
        <p:txBody>
          <a:bodyPr>
            <a:noAutofit/>
          </a:bodyPr>
          <a:lstStyle/>
          <a:p>
            <a:r>
              <a:rPr lang="en-US" altLang="zh-CN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DBcls.java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1840" y="2705100"/>
            <a:ext cx="5486400" cy="3223260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 descr="C:\Users\Administrator\Desktop\图片2.pn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2595880"/>
            <a:ext cx="5943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460" y="-662940"/>
            <a:ext cx="8706485" cy="1926590"/>
          </a:xfrm>
        </p:spPr>
        <p:txBody>
          <a:bodyPr>
            <a:noAutofit/>
          </a:bodyPr>
          <a:lstStyle/>
          <a:p>
            <a:r>
              <a:rPr lang="en-US" altLang="zh-CN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Language.java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" y="3850005"/>
            <a:ext cx="5486400" cy="1854835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3995" y="1375410"/>
            <a:ext cx="6210300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10" y="3651885"/>
            <a:ext cx="3555365" cy="2728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5104765"/>
            <a:ext cx="1800225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-2056765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460" y="-662940"/>
            <a:ext cx="8706485" cy="1926590"/>
          </a:xfrm>
        </p:spPr>
        <p:txBody>
          <a:bodyPr>
            <a:noAutofit/>
          </a:bodyPr>
          <a:lstStyle/>
          <a:p>
            <a:r>
              <a:rPr lang="en-US" altLang="zh-CN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Language.java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" y="3850005"/>
            <a:ext cx="5486400" cy="1854835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" y="1263650"/>
            <a:ext cx="5043805" cy="4410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210" y="2484120"/>
            <a:ext cx="3443605" cy="1969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-2056765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460" y="-662940"/>
            <a:ext cx="8706485" cy="1926590"/>
          </a:xfrm>
        </p:spPr>
        <p:txBody>
          <a:bodyPr>
            <a:noAutofit/>
          </a:bodyPr>
          <a:lstStyle/>
          <a:p>
            <a:r>
              <a:rPr lang="en-US" altLang="zh-CN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Language.java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" y="3850005"/>
            <a:ext cx="5486400" cy="1854835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" y="1755775"/>
            <a:ext cx="5086350" cy="3038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80" y="2141220"/>
            <a:ext cx="3248025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-2089150" y="-104140"/>
            <a:ext cx="12570460" cy="7066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810" y="135890"/>
            <a:ext cx="8706485" cy="1144905"/>
          </a:xfrm>
        </p:spPr>
        <p:txBody>
          <a:bodyPr>
            <a:noAutofit/>
          </a:bodyPr>
          <a:lstStyle/>
          <a:p>
            <a:r>
              <a:rPr lang="en-US" altLang="zh-CN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MyLookAndFeel.java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21840" y="2705100"/>
            <a:ext cx="5486400" cy="3223260"/>
          </a:xfrm>
        </p:spPr>
        <p:txBody>
          <a:bodyPr>
            <a:noAutofit/>
          </a:bodyPr>
          <a:lstStyle/>
          <a:p>
            <a:endParaRPr lang="en-US" altLang="zh-CN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80" y="4712970"/>
            <a:ext cx="2502535" cy="210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160" y="671830"/>
            <a:ext cx="2294890" cy="1560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470" y="2510790"/>
            <a:ext cx="2392045" cy="2078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0" y="1280795"/>
            <a:ext cx="46863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演示</Application>
  <PresentationFormat>全屏显示(4:3)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Intruction Of Project</vt:lpstr>
      <vt:lpstr>Intruction Of Project</vt:lpstr>
      <vt:lpstr>Util package</vt:lpstr>
      <vt:lpstr>BGM.java</vt:lpstr>
      <vt:lpstr>DBcls.java</vt:lpstr>
      <vt:lpstr>Language.java</vt:lpstr>
      <vt:lpstr>Language.java</vt:lpstr>
      <vt:lpstr>Language.java</vt:lpstr>
      <vt:lpstr>MyLookAndFeel.java</vt:lpstr>
      <vt:lpstr>UiUtil.java</vt:lpstr>
      <vt:lpstr>course selection management</vt:lpstr>
      <vt:lpstr>grade management</vt:lpstr>
      <vt:lpstr>Course manage system</vt:lpstr>
      <vt:lpstr>Course manage system</vt:lpstr>
      <vt:lpstr>Create a Course</vt:lpstr>
      <vt:lpstr>Change Course Parameters</vt:lpstr>
      <vt:lpstr>User   management</vt:lpstr>
      <vt:lpstr>PowerPoint 演示文稿</vt:lpstr>
      <vt:lpstr>Student  status  management</vt:lpstr>
      <vt:lpstr>Change the password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manage system</dc:title>
  <dc:creator>WEIGAO</dc:creator>
  <cp:lastModifiedBy>温奶煮茶™</cp:lastModifiedBy>
  <cp:revision>6</cp:revision>
  <dcterms:created xsi:type="dcterms:W3CDTF">2019-05-23T03:57:00Z</dcterms:created>
  <dcterms:modified xsi:type="dcterms:W3CDTF">2019-05-23T09:02:13Z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