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AAAAAA"/>
    <a:srgbClr val="C2C2C2"/>
    <a:srgbClr val="D9D9D9"/>
    <a:srgbClr val="929292"/>
    <a:srgbClr val="DADBE0"/>
    <a:srgbClr val="DAD9DE"/>
    <a:srgbClr val="F2ECFA"/>
    <a:srgbClr val="EDE9F8"/>
    <a:srgbClr val="F1E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A601D-727D-412D-AB60-CE8174CEF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63F212-B1F6-4CFD-A6BE-8058AA3BD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377CD-558D-448A-A770-775264BC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F165C-7655-4590-970C-DE2C51E2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4788C-7B79-423A-9E66-C3F99F8F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9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15641-0A37-4B39-AF1B-C3B0C3FE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B6623A-2ED6-4E87-9D53-645F6E2DA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C9994-6A9D-45A3-A268-ED7BE689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AB0D9-9DAC-4E82-B44D-DFD85B98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96A1B-99F7-4FE8-A654-A732750B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34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1BD053-2503-4214-94FF-B126686FD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4FE488-7851-4268-A2AA-05570252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5C5A0-247F-47D9-B8A2-38FC5636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742C3-F0FC-49E7-9658-77EB320A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E759B-D03D-4494-8F9E-5646B8A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12F3C-9DFF-4E60-A320-5DD56E9B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D3D8D-B408-4047-A8AA-6853133E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27513-8E98-4D7A-9D31-D01AFBFF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263A0-EDF4-465B-B2FD-F656DFAE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CA0DD-F478-49AF-88DF-552AF41C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25361-AB05-4916-AB7B-ACCE96CC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0E88E-2D14-4306-8C87-024C26C2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884AB-F95D-445E-B3C4-0D981A2C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39A09-8A71-4EE7-B63D-CEC8B61C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7E6F8-453E-476F-84C6-A4128A8F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6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7262-5309-4F20-9744-2BE5B989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11C7D-EE03-416F-B1F9-4EB339A60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5A411B-5563-4833-B690-9828CCDA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C90EC-A255-4BC5-8C1B-21140065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76452-4EBD-45E1-BDB8-2FFC7960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AE196-812F-4056-9367-6D044E72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98F3E-3C12-4A05-9F87-E46CA404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7CAE6-18FB-4013-AEC2-557123275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48097D-7A8C-4E6D-85D5-48AD773DC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55986E-021F-496D-BA0D-5C9F7313F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E01987-BF68-48AC-BE0F-6D791F20D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A7D9A0-1B13-423F-BB77-C2269D1D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52C420-69FA-466A-B140-6D7C3938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B40D05-59DF-4CEA-ACFC-6D7434F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07E96-477F-4DF4-8210-534075D5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CB2742-CE31-436E-AB11-4B7BD585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84920-78B7-4F82-8FA3-83F1A089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EF6750-44AC-4A3A-B7D7-5A555835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13D4AA-5960-441A-891E-1CFC8C00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E3D2CA-A0EF-4093-9B61-051CB92A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60709A-BD0E-45F3-9A1D-20C887BA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4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02A49-C3E7-4992-9C31-C5F85347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F7D1-82E9-4CA9-8C6D-D9A335092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0ED71-2A5B-4499-83BE-5AF3E8EDC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777D5-9A23-441F-A8F7-CEC16ECC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091FAE-063E-4CE4-BD0D-12F47630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99519-14A1-4E8A-9F70-61ECC9CF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3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85926-B5A9-41F0-8811-A9E36A0D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836C5D-2467-4412-99A2-FB7ADF0B0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25425-D788-4E66-BA23-2D9BDF78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72201-E6A2-49DB-B9E5-4961BB8F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63A4A-44D7-41AF-A420-4C089E8E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55534-B485-43D8-A225-BAA6D2DC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1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1B1225-4C19-4802-B9F2-8C543B9A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650A7-F112-4E43-9C9E-4AFFF07A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8FB60-0E2F-4A18-B23E-F59D2D677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7C30-DA3C-4DF7-AC60-7BFCF78C9453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F4F94-4096-4610-A5ED-2F9AC23F1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5BA97-45A2-4542-92F5-4AE338E1C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41D62-D907-4043-8A32-131E9239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7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85A055-775F-407E-959C-8CC4C10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D0DD4C-63AC-466D-BEE2-FBA95527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81" y="0"/>
            <a:ext cx="5956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74FBC9-2D29-4E18-8F92-4D0AE0038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28" y="0"/>
            <a:ext cx="385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1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477A22-AE7F-414F-873B-79401F48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85" y="0"/>
            <a:ext cx="4573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5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tianmeng wang</dc:creator>
  <cp:lastModifiedBy>tianmeng wang</cp:lastModifiedBy>
  <cp:revision>4</cp:revision>
  <dcterms:created xsi:type="dcterms:W3CDTF">2020-01-09T12:31:37Z</dcterms:created>
  <dcterms:modified xsi:type="dcterms:W3CDTF">2020-01-09T13:02:13Z</dcterms:modified>
</cp:coreProperties>
</file>