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030A0"/>
    <a:srgbClr val="00B050"/>
    <a:srgbClr val="5A2EB5"/>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75" d="100"/>
          <a:sy n="75" d="100"/>
        </p:scale>
        <p:origin x="946" y="12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846CA-8DBF-457A-9FD1-9DF2E250A26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5151DC1-875D-4315-B478-BEA1293B39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A22704F-B236-4552-8DC2-E7E39969BDE4}"/>
              </a:ext>
            </a:extLst>
          </p:cNvPr>
          <p:cNvSpPr>
            <a:spLocks noGrp="1"/>
          </p:cNvSpPr>
          <p:nvPr>
            <p:ph type="dt" sz="half" idx="10"/>
          </p:nvPr>
        </p:nvSpPr>
        <p:spPr/>
        <p:txBody>
          <a:bodyPr/>
          <a:lstStyle/>
          <a:p>
            <a:fld id="{2758C482-9062-4F2D-8E42-2C8302838C93}" type="datetimeFigureOut">
              <a:rPr lang="zh-CN" altLang="en-US" smtClean="0"/>
              <a:t>2020/1/19</a:t>
            </a:fld>
            <a:endParaRPr lang="zh-CN" altLang="en-US"/>
          </a:p>
        </p:txBody>
      </p:sp>
      <p:sp>
        <p:nvSpPr>
          <p:cNvPr id="5" name="页脚占位符 4">
            <a:extLst>
              <a:ext uri="{FF2B5EF4-FFF2-40B4-BE49-F238E27FC236}">
                <a16:creationId xmlns:a16="http://schemas.microsoft.com/office/drawing/2014/main" id="{772A299E-C685-4B57-8ECF-ABCECF6845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00801D-56A8-40CC-AC75-5B9F6BB5BF18}"/>
              </a:ext>
            </a:extLst>
          </p:cNvPr>
          <p:cNvSpPr>
            <a:spLocks noGrp="1"/>
          </p:cNvSpPr>
          <p:nvPr>
            <p:ph type="sldNum" sz="quarter" idx="12"/>
          </p:nvPr>
        </p:nvSpPr>
        <p:spPr/>
        <p:txBody>
          <a:bodyPr/>
          <a:lstStyle/>
          <a:p>
            <a:fld id="{DFD9557A-CCA2-4EC9-927C-39085988A998}" type="slidenum">
              <a:rPr lang="zh-CN" altLang="en-US" smtClean="0"/>
              <a:t>‹#›</a:t>
            </a:fld>
            <a:endParaRPr lang="zh-CN" altLang="en-US"/>
          </a:p>
        </p:txBody>
      </p:sp>
    </p:spTree>
    <p:extLst>
      <p:ext uri="{BB962C8B-B14F-4D97-AF65-F5344CB8AC3E}">
        <p14:creationId xmlns:p14="http://schemas.microsoft.com/office/powerpoint/2010/main" val="1810676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4C2380-CA5E-451B-9AB7-0E9BEA7F130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981543B-08F0-41EF-A714-BFFE8A7589E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8A2A0B1-7E8E-40B3-A76E-D16D88472BFF}"/>
              </a:ext>
            </a:extLst>
          </p:cNvPr>
          <p:cNvSpPr>
            <a:spLocks noGrp="1"/>
          </p:cNvSpPr>
          <p:nvPr>
            <p:ph type="dt" sz="half" idx="10"/>
          </p:nvPr>
        </p:nvSpPr>
        <p:spPr/>
        <p:txBody>
          <a:bodyPr/>
          <a:lstStyle/>
          <a:p>
            <a:fld id="{2758C482-9062-4F2D-8E42-2C8302838C93}" type="datetimeFigureOut">
              <a:rPr lang="zh-CN" altLang="en-US" smtClean="0"/>
              <a:t>2020/1/19</a:t>
            </a:fld>
            <a:endParaRPr lang="zh-CN" altLang="en-US"/>
          </a:p>
        </p:txBody>
      </p:sp>
      <p:sp>
        <p:nvSpPr>
          <p:cNvPr id="5" name="页脚占位符 4">
            <a:extLst>
              <a:ext uri="{FF2B5EF4-FFF2-40B4-BE49-F238E27FC236}">
                <a16:creationId xmlns:a16="http://schemas.microsoft.com/office/drawing/2014/main" id="{1E96927C-88F8-4D5E-8EEF-E90BE8FE8F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8BB339-6907-45FB-8E68-8448F093630A}"/>
              </a:ext>
            </a:extLst>
          </p:cNvPr>
          <p:cNvSpPr>
            <a:spLocks noGrp="1"/>
          </p:cNvSpPr>
          <p:nvPr>
            <p:ph type="sldNum" sz="quarter" idx="12"/>
          </p:nvPr>
        </p:nvSpPr>
        <p:spPr/>
        <p:txBody>
          <a:bodyPr/>
          <a:lstStyle/>
          <a:p>
            <a:fld id="{DFD9557A-CCA2-4EC9-927C-39085988A998}" type="slidenum">
              <a:rPr lang="zh-CN" altLang="en-US" smtClean="0"/>
              <a:t>‹#›</a:t>
            </a:fld>
            <a:endParaRPr lang="zh-CN" altLang="en-US"/>
          </a:p>
        </p:txBody>
      </p:sp>
    </p:spTree>
    <p:extLst>
      <p:ext uri="{BB962C8B-B14F-4D97-AF65-F5344CB8AC3E}">
        <p14:creationId xmlns:p14="http://schemas.microsoft.com/office/powerpoint/2010/main" val="3748082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916E920-43D8-4975-8B06-B8141C6C902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215EB04-481A-4941-90E0-6D698E57560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0601AB-2095-420C-9E3A-1129D4CAB844}"/>
              </a:ext>
            </a:extLst>
          </p:cNvPr>
          <p:cNvSpPr>
            <a:spLocks noGrp="1"/>
          </p:cNvSpPr>
          <p:nvPr>
            <p:ph type="dt" sz="half" idx="10"/>
          </p:nvPr>
        </p:nvSpPr>
        <p:spPr/>
        <p:txBody>
          <a:bodyPr/>
          <a:lstStyle/>
          <a:p>
            <a:fld id="{2758C482-9062-4F2D-8E42-2C8302838C93}" type="datetimeFigureOut">
              <a:rPr lang="zh-CN" altLang="en-US" smtClean="0"/>
              <a:t>2020/1/19</a:t>
            </a:fld>
            <a:endParaRPr lang="zh-CN" altLang="en-US"/>
          </a:p>
        </p:txBody>
      </p:sp>
      <p:sp>
        <p:nvSpPr>
          <p:cNvPr id="5" name="页脚占位符 4">
            <a:extLst>
              <a:ext uri="{FF2B5EF4-FFF2-40B4-BE49-F238E27FC236}">
                <a16:creationId xmlns:a16="http://schemas.microsoft.com/office/drawing/2014/main" id="{0B4433A3-8194-412B-A39B-752F69742D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B08629-B685-4971-8D7A-D2EC29924E77}"/>
              </a:ext>
            </a:extLst>
          </p:cNvPr>
          <p:cNvSpPr>
            <a:spLocks noGrp="1"/>
          </p:cNvSpPr>
          <p:nvPr>
            <p:ph type="sldNum" sz="quarter" idx="12"/>
          </p:nvPr>
        </p:nvSpPr>
        <p:spPr/>
        <p:txBody>
          <a:bodyPr/>
          <a:lstStyle/>
          <a:p>
            <a:fld id="{DFD9557A-CCA2-4EC9-927C-39085988A998}" type="slidenum">
              <a:rPr lang="zh-CN" altLang="en-US" smtClean="0"/>
              <a:t>‹#›</a:t>
            </a:fld>
            <a:endParaRPr lang="zh-CN" altLang="en-US"/>
          </a:p>
        </p:txBody>
      </p:sp>
    </p:spTree>
    <p:extLst>
      <p:ext uri="{BB962C8B-B14F-4D97-AF65-F5344CB8AC3E}">
        <p14:creationId xmlns:p14="http://schemas.microsoft.com/office/powerpoint/2010/main" val="760069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ED98B-83CA-497F-A754-751F1D078D3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B07D87-9F5C-4403-AEDD-1984C9ECFAE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C31B91-A44C-40B3-B6F5-9BF4F2AF46B4}"/>
              </a:ext>
            </a:extLst>
          </p:cNvPr>
          <p:cNvSpPr>
            <a:spLocks noGrp="1"/>
          </p:cNvSpPr>
          <p:nvPr>
            <p:ph type="dt" sz="half" idx="10"/>
          </p:nvPr>
        </p:nvSpPr>
        <p:spPr/>
        <p:txBody>
          <a:bodyPr/>
          <a:lstStyle/>
          <a:p>
            <a:fld id="{2758C482-9062-4F2D-8E42-2C8302838C93}" type="datetimeFigureOut">
              <a:rPr lang="zh-CN" altLang="en-US" smtClean="0"/>
              <a:t>2020/1/19</a:t>
            </a:fld>
            <a:endParaRPr lang="zh-CN" altLang="en-US"/>
          </a:p>
        </p:txBody>
      </p:sp>
      <p:sp>
        <p:nvSpPr>
          <p:cNvPr id="5" name="页脚占位符 4">
            <a:extLst>
              <a:ext uri="{FF2B5EF4-FFF2-40B4-BE49-F238E27FC236}">
                <a16:creationId xmlns:a16="http://schemas.microsoft.com/office/drawing/2014/main" id="{2359D9DF-79E6-4CED-A213-B9B15A99F6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722205-1C7A-4778-B1A1-A99BB24271F7}"/>
              </a:ext>
            </a:extLst>
          </p:cNvPr>
          <p:cNvSpPr>
            <a:spLocks noGrp="1"/>
          </p:cNvSpPr>
          <p:nvPr>
            <p:ph type="sldNum" sz="quarter" idx="12"/>
          </p:nvPr>
        </p:nvSpPr>
        <p:spPr/>
        <p:txBody>
          <a:bodyPr/>
          <a:lstStyle/>
          <a:p>
            <a:fld id="{DFD9557A-CCA2-4EC9-927C-39085988A998}" type="slidenum">
              <a:rPr lang="zh-CN" altLang="en-US" smtClean="0"/>
              <a:t>‹#›</a:t>
            </a:fld>
            <a:endParaRPr lang="zh-CN" altLang="en-US"/>
          </a:p>
        </p:txBody>
      </p:sp>
    </p:spTree>
    <p:extLst>
      <p:ext uri="{BB962C8B-B14F-4D97-AF65-F5344CB8AC3E}">
        <p14:creationId xmlns:p14="http://schemas.microsoft.com/office/powerpoint/2010/main" val="2650588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DB48E-B58A-430F-BDB1-417A3D43A6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777F9C2-AFA3-4789-80FC-A94CC96210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15293B5-D683-46EF-8478-8E16E1297CAB}"/>
              </a:ext>
            </a:extLst>
          </p:cNvPr>
          <p:cNvSpPr>
            <a:spLocks noGrp="1"/>
          </p:cNvSpPr>
          <p:nvPr>
            <p:ph type="dt" sz="half" idx="10"/>
          </p:nvPr>
        </p:nvSpPr>
        <p:spPr/>
        <p:txBody>
          <a:bodyPr/>
          <a:lstStyle/>
          <a:p>
            <a:fld id="{2758C482-9062-4F2D-8E42-2C8302838C93}" type="datetimeFigureOut">
              <a:rPr lang="zh-CN" altLang="en-US" smtClean="0"/>
              <a:t>2020/1/19</a:t>
            </a:fld>
            <a:endParaRPr lang="zh-CN" altLang="en-US"/>
          </a:p>
        </p:txBody>
      </p:sp>
      <p:sp>
        <p:nvSpPr>
          <p:cNvPr id="5" name="页脚占位符 4">
            <a:extLst>
              <a:ext uri="{FF2B5EF4-FFF2-40B4-BE49-F238E27FC236}">
                <a16:creationId xmlns:a16="http://schemas.microsoft.com/office/drawing/2014/main" id="{22B8DCE4-A377-455F-807E-9B8D053961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5CB995-ED57-411E-874A-18AEA0260D22}"/>
              </a:ext>
            </a:extLst>
          </p:cNvPr>
          <p:cNvSpPr>
            <a:spLocks noGrp="1"/>
          </p:cNvSpPr>
          <p:nvPr>
            <p:ph type="sldNum" sz="quarter" idx="12"/>
          </p:nvPr>
        </p:nvSpPr>
        <p:spPr/>
        <p:txBody>
          <a:bodyPr/>
          <a:lstStyle/>
          <a:p>
            <a:fld id="{DFD9557A-CCA2-4EC9-927C-39085988A998}" type="slidenum">
              <a:rPr lang="zh-CN" altLang="en-US" smtClean="0"/>
              <a:t>‹#›</a:t>
            </a:fld>
            <a:endParaRPr lang="zh-CN" altLang="en-US"/>
          </a:p>
        </p:txBody>
      </p:sp>
    </p:spTree>
    <p:extLst>
      <p:ext uri="{BB962C8B-B14F-4D97-AF65-F5344CB8AC3E}">
        <p14:creationId xmlns:p14="http://schemas.microsoft.com/office/powerpoint/2010/main" val="244340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ECE08-73C9-421E-A29A-4C5767378D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EAF9341-00AA-42E3-A113-9269C1DD371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4C24D3A-F649-46FA-8AEC-621186A21EA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C73BB78-DFBA-41DD-AFA8-4EF35EEE0EE2}"/>
              </a:ext>
            </a:extLst>
          </p:cNvPr>
          <p:cNvSpPr>
            <a:spLocks noGrp="1"/>
          </p:cNvSpPr>
          <p:nvPr>
            <p:ph type="dt" sz="half" idx="10"/>
          </p:nvPr>
        </p:nvSpPr>
        <p:spPr/>
        <p:txBody>
          <a:bodyPr/>
          <a:lstStyle/>
          <a:p>
            <a:fld id="{2758C482-9062-4F2D-8E42-2C8302838C93}" type="datetimeFigureOut">
              <a:rPr lang="zh-CN" altLang="en-US" smtClean="0"/>
              <a:t>2020/1/19</a:t>
            </a:fld>
            <a:endParaRPr lang="zh-CN" altLang="en-US"/>
          </a:p>
        </p:txBody>
      </p:sp>
      <p:sp>
        <p:nvSpPr>
          <p:cNvPr id="6" name="页脚占位符 5">
            <a:extLst>
              <a:ext uri="{FF2B5EF4-FFF2-40B4-BE49-F238E27FC236}">
                <a16:creationId xmlns:a16="http://schemas.microsoft.com/office/drawing/2014/main" id="{7D26D68C-081E-41E9-A25E-CE81A54A08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2EC4FB-6AA4-42EC-AC76-D16FD206224C}"/>
              </a:ext>
            </a:extLst>
          </p:cNvPr>
          <p:cNvSpPr>
            <a:spLocks noGrp="1"/>
          </p:cNvSpPr>
          <p:nvPr>
            <p:ph type="sldNum" sz="quarter" idx="12"/>
          </p:nvPr>
        </p:nvSpPr>
        <p:spPr/>
        <p:txBody>
          <a:bodyPr/>
          <a:lstStyle/>
          <a:p>
            <a:fld id="{DFD9557A-CCA2-4EC9-927C-39085988A998}" type="slidenum">
              <a:rPr lang="zh-CN" altLang="en-US" smtClean="0"/>
              <a:t>‹#›</a:t>
            </a:fld>
            <a:endParaRPr lang="zh-CN" altLang="en-US"/>
          </a:p>
        </p:txBody>
      </p:sp>
    </p:spTree>
    <p:extLst>
      <p:ext uri="{BB962C8B-B14F-4D97-AF65-F5344CB8AC3E}">
        <p14:creationId xmlns:p14="http://schemas.microsoft.com/office/powerpoint/2010/main" val="396777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6B0343-69EF-4F39-87B1-307170F4412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2001120-03E1-4A45-ABF6-C438577936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910D64-5F02-4F0F-B725-545D07F9A1C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6396642-6525-4A55-B46D-6E3DF2CDE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B27F030-9AE0-4066-9525-515DF65EF8F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C35139D-1F1C-4458-BE64-CEEE5C11AC31}"/>
              </a:ext>
            </a:extLst>
          </p:cNvPr>
          <p:cNvSpPr>
            <a:spLocks noGrp="1"/>
          </p:cNvSpPr>
          <p:nvPr>
            <p:ph type="dt" sz="half" idx="10"/>
          </p:nvPr>
        </p:nvSpPr>
        <p:spPr/>
        <p:txBody>
          <a:bodyPr/>
          <a:lstStyle/>
          <a:p>
            <a:fld id="{2758C482-9062-4F2D-8E42-2C8302838C93}" type="datetimeFigureOut">
              <a:rPr lang="zh-CN" altLang="en-US" smtClean="0"/>
              <a:t>2020/1/19</a:t>
            </a:fld>
            <a:endParaRPr lang="zh-CN" altLang="en-US"/>
          </a:p>
        </p:txBody>
      </p:sp>
      <p:sp>
        <p:nvSpPr>
          <p:cNvPr id="8" name="页脚占位符 7">
            <a:extLst>
              <a:ext uri="{FF2B5EF4-FFF2-40B4-BE49-F238E27FC236}">
                <a16:creationId xmlns:a16="http://schemas.microsoft.com/office/drawing/2014/main" id="{658DDF72-C60C-4212-868D-F06D4C0CADB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E653640-764B-4DC3-B2E6-DC420285E503}"/>
              </a:ext>
            </a:extLst>
          </p:cNvPr>
          <p:cNvSpPr>
            <a:spLocks noGrp="1"/>
          </p:cNvSpPr>
          <p:nvPr>
            <p:ph type="sldNum" sz="quarter" idx="12"/>
          </p:nvPr>
        </p:nvSpPr>
        <p:spPr/>
        <p:txBody>
          <a:bodyPr/>
          <a:lstStyle/>
          <a:p>
            <a:fld id="{DFD9557A-CCA2-4EC9-927C-39085988A998}" type="slidenum">
              <a:rPr lang="zh-CN" altLang="en-US" smtClean="0"/>
              <a:t>‹#›</a:t>
            </a:fld>
            <a:endParaRPr lang="zh-CN" altLang="en-US"/>
          </a:p>
        </p:txBody>
      </p:sp>
    </p:spTree>
    <p:extLst>
      <p:ext uri="{BB962C8B-B14F-4D97-AF65-F5344CB8AC3E}">
        <p14:creationId xmlns:p14="http://schemas.microsoft.com/office/powerpoint/2010/main" val="3838525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CD970-7364-4CAB-9944-B2370AB4F47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A57F8C2-0B10-480A-825E-5CC23E18E864}"/>
              </a:ext>
            </a:extLst>
          </p:cNvPr>
          <p:cNvSpPr>
            <a:spLocks noGrp="1"/>
          </p:cNvSpPr>
          <p:nvPr>
            <p:ph type="dt" sz="half" idx="10"/>
          </p:nvPr>
        </p:nvSpPr>
        <p:spPr/>
        <p:txBody>
          <a:bodyPr/>
          <a:lstStyle/>
          <a:p>
            <a:fld id="{2758C482-9062-4F2D-8E42-2C8302838C93}" type="datetimeFigureOut">
              <a:rPr lang="zh-CN" altLang="en-US" smtClean="0"/>
              <a:t>2020/1/19</a:t>
            </a:fld>
            <a:endParaRPr lang="zh-CN" altLang="en-US"/>
          </a:p>
        </p:txBody>
      </p:sp>
      <p:sp>
        <p:nvSpPr>
          <p:cNvPr id="4" name="页脚占位符 3">
            <a:extLst>
              <a:ext uri="{FF2B5EF4-FFF2-40B4-BE49-F238E27FC236}">
                <a16:creationId xmlns:a16="http://schemas.microsoft.com/office/drawing/2014/main" id="{9B033121-0231-415B-B5FA-E06C16590CF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4468AB6-C05D-41F8-B970-37726F421E9D}"/>
              </a:ext>
            </a:extLst>
          </p:cNvPr>
          <p:cNvSpPr>
            <a:spLocks noGrp="1"/>
          </p:cNvSpPr>
          <p:nvPr>
            <p:ph type="sldNum" sz="quarter" idx="12"/>
          </p:nvPr>
        </p:nvSpPr>
        <p:spPr/>
        <p:txBody>
          <a:bodyPr/>
          <a:lstStyle/>
          <a:p>
            <a:fld id="{DFD9557A-CCA2-4EC9-927C-39085988A998}" type="slidenum">
              <a:rPr lang="zh-CN" altLang="en-US" smtClean="0"/>
              <a:t>‹#›</a:t>
            </a:fld>
            <a:endParaRPr lang="zh-CN" altLang="en-US"/>
          </a:p>
        </p:txBody>
      </p:sp>
    </p:spTree>
    <p:extLst>
      <p:ext uri="{BB962C8B-B14F-4D97-AF65-F5344CB8AC3E}">
        <p14:creationId xmlns:p14="http://schemas.microsoft.com/office/powerpoint/2010/main" val="163431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EF03BF-0FC4-4941-B1D3-D9088BF7437D}"/>
              </a:ext>
            </a:extLst>
          </p:cNvPr>
          <p:cNvSpPr>
            <a:spLocks noGrp="1"/>
          </p:cNvSpPr>
          <p:nvPr>
            <p:ph type="dt" sz="half" idx="10"/>
          </p:nvPr>
        </p:nvSpPr>
        <p:spPr/>
        <p:txBody>
          <a:bodyPr/>
          <a:lstStyle/>
          <a:p>
            <a:fld id="{2758C482-9062-4F2D-8E42-2C8302838C93}" type="datetimeFigureOut">
              <a:rPr lang="zh-CN" altLang="en-US" smtClean="0"/>
              <a:t>2020/1/19</a:t>
            </a:fld>
            <a:endParaRPr lang="zh-CN" altLang="en-US"/>
          </a:p>
        </p:txBody>
      </p:sp>
      <p:sp>
        <p:nvSpPr>
          <p:cNvPr id="3" name="页脚占位符 2">
            <a:extLst>
              <a:ext uri="{FF2B5EF4-FFF2-40B4-BE49-F238E27FC236}">
                <a16:creationId xmlns:a16="http://schemas.microsoft.com/office/drawing/2014/main" id="{BB829EFF-6D3C-4708-AD73-23D8B9E8870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C0387C7-C216-482A-BD84-B64B62B9C288}"/>
              </a:ext>
            </a:extLst>
          </p:cNvPr>
          <p:cNvSpPr>
            <a:spLocks noGrp="1"/>
          </p:cNvSpPr>
          <p:nvPr>
            <p:ph type="sldNum" sz="quarter" idx="12"/>
          </p:nvPr>
        </p:nvSpPr>
        <p:spPr/>
        <p:txBody>
          <a:bodyPr/>
          <a:lstStyle/>
          <a:p>
            <a:fld id="{DFD9557A-CCA2-4EC9-927C-39085988A998}" type="slidenum">
              <a:rPr lang="zh-CN" altLang="en-US" smtClean="0"/>
              <a:t>‹#›</a:t>
            </a:fld>
            <a:endParaRPr lang="zh-CN" altLang="en-US"/>
          </a:p>
        </p:txBody>
      </p:sp>
    </p:spTree>
    <p:extLst>
      <p:ext uri="{BB962C8B-B14F-4D97-AF65-F5344CB8AC3E}">
        <p14:creationId xmlns:p14="http://schemas.microsoft.com/office/powerpoint/2010/main" val="4004816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9EC22F-EE3F-4306-9E3B-BDDFA3A622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F82B2E6-EACA-43FF-9AC6-A4B3AA3067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1D818B2-3264-492A-83C4-33B614E4F2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0A9F20-1F23-486C-92C0-F7B019B0AD9B}"/>
              </a:ext>
            </a:extLst>
          </p:cNvPr>
          <p:cNvSpPr>
            <a:spLocks noGrp="1"/>
          </p:cNvSpPr>
          <p:nvPr>
            <p:ph type="dt" sz="half" idx="10"/>
          </p:nvPr>
        </p:nvSpPr>
        <p:spPr/>
        <p:txBody>
          <a:bodyPr/>
          <a:lstStyle/>
          <a:p>
            <a:fld id="{2758C482-9062-4F2D-8E42-2C8302838C93}" type="datetimeFigureOut">
              <a:rPr lang="zh-CN" altLang="en-US" smtClean="0"/>
              <a:t>2020/1/19</a:t>
            </a:fld>
            <a:endParaRPr lang="zh-CN" altLang="en-US"/>
          </a:p>
        </p:txBody>
      </p:sp>
      <p:sp>
        <p:nvSpPr>
          <p:cNvPr id="6" name="页脚占位符 5">
            <a:extLst>
              <a:ext uri="{FF2B5EF4-FFF2-40B4-BE49-F238E27FC236}">
                <a16:creationId xmlns:a16="http://schemas.microsoft.com/office/drawing/2014/main" id="{100CC0D2-EEC3-41E6-8BCE-92722318EF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36FB9F-1EC4-43FD-BB88-BE3BEB92FD5F}"/>
              </a:ext>
            </a:extLst>
          </p:cNvPr>
          <p:cNvSpPr>
            <a:spLocks noGrp="1"/>
          </p:cNvSpPr>
          <p:nvPr>
            <p:ph type="sldNum" sz="quarter" idx="12"/>
          </p:nvPr>
        </p:nvSpPr>
        <p:spPr/>
        <p:txBody>
          <a:bodyPr/>
          <a:lstStyle/>
          <a:p>
            <a:fld id="{DFD9557A-CCA2-4EC9-927C-39085988A998}" type="slidenum">
              <a:rPr lang="zh-CN" altLang="en-US" smtClean="0"/>
              <a:t>‹#›</a:t>
            </a:fld>
            <a:endParaRPr lang="zh-CN" altLang="en-US"/>
          </a:p>
        </p:txBody>
      </p:sp>
    </p:spTree>
    <p:extLst>
      <p:ext uri="{BB962C8B-B14F-4D97-AF65-F5344CB8AC3E}">
        <p14:creationId xmlns:p14="http://schemas.microsoft.com/office/powerpoint/2010/main" val="1236673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114DC-B145-4F3D-85B7-72200E554A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6878844-75E7-4001-9895-BFE6AC513C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18813EA-CB49-4FBE-9DEA-737236F0A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8D3C22C-8383-496D-B17C-7F9F24346D9F}"/>
              </a:ext>
            </a:extLst>
          </p:cNvPr>
          <p:cNvSpPr>
            <a:spLocks noGrp="1"/>
          </p:cNvSpPr>
          <p:nvPr>
            <p:ph type="dt" sz="half" idx="10"/>
          </p:nvPr>
        </p:nvSpPr>
        <p:spPr/>
        <p:txBody>
          <a:bodyPr/>
          <a:lstStyle/>
          <a:p>
            <a:fld id="{2758C482-9062-4F2D-8E42-2C8302838C93}" type="datetimeFigureOut">
              <a:rPr lang="zh-CN" altLang="en-US" smtClean="0"/>
              <a:t>2020/1/19</a:t>
            </a:fld>
            <a:endParaRPr lang="zh-CN" altLang="en-US"/>
          </a:p>
        </p:txBody>
      </p:sp>
      <p:sp>
        <p:nvSpPr>
          <p:cNvPr id="6" name="页脚占位符 5">
            <a:extLst>
              <a:ext uri="{FF2B5EF4-FFF2-40B4-BE49-F238E27FC236}">
                <a16:creationId xmlns:a16="http://schemas.microsoft.com/office/drawing/2014/main" id="{C6172D3A-5176-4E8D-83AA-EC5F1AF320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571C84-CB1E-4DE2-8E7A-9464B7E3C8A5}"/>
              </a:ext>
            </a:extLst>
          </p:cNvPr>
          <p:cNvSpPr>
            <a:spLocks noGrp="1"/>
          </p:cNvSpPr>
          <p:nvPr>
            <p:ph type="sldNum" sz="quarter" idx="12"/>
          </p:nvPr>
        </p:nvSpPr>
        <p:spPr/>
        <p:txBody>
          <a:bodyPr/>
          <a:lstStyle/>
          <a:p>
            <a:fld id="{DFD9557A-CCA2-4EC9-927C-39085988A998}" type="slidenum">
              <a:rPr lang="zh-CN" altLang="en-US" smtClean="0"/>
              <a:t>‹#›</a:t>
            </a:fld>
            <a:endParaRPr lang="zh-CN" altLang="en-US"/>
          </a:p>
        </p:txBody>
      </p:sp>
    </p:spTree>
    <p:extLst>
      <p:ext uri="{BB962C8B-B14F-4D97-AF65-F5344CB8AC3E}">
        <p14:creationId xmlns:p14="http://schemas.microsoft.com/office/powerpoint/2010/main" val="866917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EDBC293-7B09-4557-96DC-0940344A2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3198849-BD12-4932-9E2B-0A5F79D442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B001D5-EFC4-429E-ADC4-6500B81235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8C482-9062-4F2D-8E42-2C8302838C93}" type="datetimeFigureOut">
              <a:rPr lang="zh-CN" altLang="en-US" smtClean="0"/>
              <a:t>2020/1/19</a:t>
            </a:fld>
            <a:endParaRPr lang="zh-CN" altLang="en-US"/>
          </a:p>
        </p:txBody>
      </p:sp>
      <p:sp>
        <p:nvSpPr>
          <p:cNvPr id="5" name="页脚占位符 4">
            <a:extLst>
              <a:ext uri="{FF2B5EF4-FFF2-40B4-BE49-F238E27FC236}">
                <a16:creationId xmlns:a16="http://schemas.microsoft.com/office/drawing/2014/main" id="{B2911892-1589-42A4-8CD6-875E02ACB3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20A921B-E51B-4710-92BC-F582DE9FD0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9557A-CCA2-4EC9-927C-39085988A998}" type="slidenum">
              <a:rPr lang="zh-CN" altLang="en-US" smtClean="0"/>
              <a:t>‹#›</a:t>
            </a:fld>
            <a:endParaRPr lang="zh-CN" altLang="en-US"/>
          </a:p>
        </p:txBody>
      </p:sp>
    </p:spTree>
    <p:extLst>
      <p:ext uri="{BB962C8B-B14F-4D97-AF65-F5344CB8AC3E}">
        <p14:creationId xmlns:p14="http://schemas.microsoft.com/office/powerpoint/2010/main" val="1829295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a:extLst>
              <a:ext uri="{FF2B5EF4-FFF2-40B4-BE49-F238E27FC236}">
                <a16:creationId xmlns:a16="http://schemas.microsoft.com/office/drawing/2014/main" id="{103262FF-8A57-49B6-B0B3-A9301E27B04B}"/>
              </a:ext>
            </a:extLst>
          </p:cNvPr>
          <p:cNvGrpSpPr/>
          <p:nvPr/>
        </p:nvGrpSpPr>
        <p:grpSpPr>
          <a:xfrm>
            <a:off x="489706" y="382239"/>
            <a:ext cx="11212588" cy="6209273"/>
            <a:chOff x="489706" y="471551"/>
            <a:chExt cx="11212588" cy="6209273"/>
          </a:xfrm>
        </p:grpSpPr>
        <p:sp>
          <p:nvSpPr>
            <p:cNvPr id="22" name="文本框 21">
              <a:extLst>
                <a:ext uri="{FF2B5EF4-FFF2-40B4-BE49-F238E27FC236}">
                  <a16:creationId xmlns:a16="http://schemas.microsoft.com/office/drawing/2014/main" id="{0F86A9E5-E6D3-45F4-B2BF-B539FD561E21}"/>
                </a:ext>
              </a:extLst>
            </p:cNvPr>
            <p:cNvSpPr txBox="1"/>
            <p:nvPr/>
          </p:nvSpPr>
          <p:spPr>
            <a:xfrm>
              <a:off x="1239520" y="6311492"/>
              <a:ext cx="1136786" cy="369332"/>
            </a:xfrm>
            <a:prstGeom prst="rect">
              <a:avLst/>
            </a:prstGeom>
            <a:noFill/>
          </p:spPr>
          <p:txBody>
            <a:bodyPr wrap="none" rtlCol="0">
              <a:spAutoFit/>
            </a:bodyPr>
            <a:lstStyle/>
            <a:p>
              <a:r>
                <a:rPr lang="en-US" altLang="zh-CN" dirty="0">
                  <a:latin typeface="思源宋体 CN Heavy" panose="02020900000000000000" pitchFamily="18" charset="-122"/>
                  <a:ea typeface="思源宋体 CN Heavy" panose="02020900000000000000" pitchFamily="18" charset="-122"/>
                </a:rPr>
                <a:t>APP</a:t>
              </a:r>
              <a:r>
                <a:rPr lang="zh-CN" altLang="en-US" dirty="0">
                  <a:latin typeface="思源宋体 CN Heavy" panose="02020900000000000000" pitchFamily="18" charset="-122"/>
                  <a:ea typeface="思源宋体 CN Heavy" panose="02020900000000000000" pitchFamily="18" charset="-122"/>
                </a:rPr>
                <a:t>页面</a:t>
              </a:r>
            </a:p>
          </p:txBody>
        </p:sp>
        <p:sp>
          <p:nvSpPr>
            <p:cNvPr id="23" name="文本框 22">
              <a:extLst>
                <a:ext uri="{FF2B5EF4-FFF2-40B4-BE49-F238E27FC236}">
                  <a16:creationId xmlns:a16="http://schemas.microsoft.com/office/drawing/2014/main" id="{D044745A-B850-4D5C-A4C7-576F5B037AE9}"/>
                </a:ext>
              </a:extLst>
            </p:cNvPr>
            <p:cNvSpPr txBox="1"/>
            <p:nvPr/>
          </p:nvSpPr>
          <p:spPr>
            <a:xfrm>
              <a:off x="6474460" y="6311492"/>
              <a:ext cx="2262158" cy="369332"/>
            </a:xfrm>
            <a:prstGeom prst="rect">
              <a:avLst/>
            </a:prstGeom>
            <a:noFill/>
          </p:spPr>
          <p:txBody>
            <a:bodyPr wrap="none" rtlCol="0">
              <a:spAutoFit/>
            </a:bodyPr>
            <a:lstStyle/>
            <a:p>
              <a:r>
                <a:rPr lang="zh-CN" altLang="en-US" dirty="0">
                  <a:latin typeface="思源宋体 CN Heavy" panose="02020900000000000000" pitchFamily="18" charset="-122"/>
                  <a:ea typeface="思源宋体 CN Heavy" panose="02020900000000000000" pitchFamily="18" charset="-122"/>
                </a:rPr>
                <a:t>抓包得到的数据接口</a:t>
              </a:r>
            </a:p>
          </p:txBody>
        </p:sp>
        <p:grpSp>
          <p:nvGrpSpPr>
            <p:cNvPr id="72" name="组合 71">
              <a:extLst>
                <a:ext uri="{FF2B5EF4-FFF2-40B4-BE49-F238E27FC236}">
                  <a16:creationId xmlns:a16="http://schemas.microsoft.com/office/drawing/2014/main" id="{BB97EA3C-B0D4-4096-BD16-22B0F204A690}"/>
                </a:ext>
              </a:extLst>
            </p:cNvPr>
            <p:cNvGrpSpPr/>
            <p:nvPr/>
          </p:nvGrpSpPr>
          <p:grpSpPr>
            <a:xfrm>
              <a:off x="489706" y="471551"/>
              <a:ext cx="11212588" cy="5673939"/>
              <a:chOff x="489706" y="362234"/>
              <a:chExt cx="11212588" cy="5673939"/>
            </a:xfrm>
          </p:grpSpPr>
          <p:pic>
            <p:nvPicPr>
              <p:cNvPr id="6" name="图片 5">
                <a:extLst>
                  <a:ext uri="{FF2B5EF4-FFF2-40B4-BE49-F238E27FC236}">
                    <a16:creationId xmlns:a16="http://schemas.microsoft.com/office/drawing/2014/main" id="{BB5C571D-8039-4467-A8C5-77E53BD680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706" y="362234"/>
                <a:ext cx="2745454" cy="5673939"/>
              </a:xfrm>
              <a:prstGeom prst="rect">
                <a:avLst/>
              </a:prstGeom>
              <a:ln>
                <a:solidFill>
                  <a:schemeClr val="bg1">
                    <a:lumMod val="75000"/>
                  </a:schemeClr>
                </a:solidFill>
              </a:ln>
            </p:spPr>
          </p:pic>
          <p:cxnSp>
            <p:nvCxnSpPr>
              <p:cNvPr id="10" name="直接连接符 9">
                <a:extLst>
                  <a:ext uri="{FF2B5EF4-FFF2-40B4-BE49-F238E27FC236}">
                    <a16:creationId xmlns:a16="http://schemas.microsoft.com/office/drawing/2014/main" id="{449A3266-23C5-4B92-85DD-34C0F3F88FAD}"/>
                  </a:ext>
                </a:extLst>
              </p:cNvPr>
              <p:cNvCxnSpPr>
                <a:cxnSpLocks/>
              </p:cNvCxnSpPr>
              <p:nvPr/>
            </p:nvCxnSpPr>
            <p:spPr>
              <a:xfrm>
                <a:off x="645055" y="4863690"/>
                <a:ext cx="2202672"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FC3AB7FC-DCED-4828-BC73-2DF734A264DB}"/>
                  </a:ext>
                </a:extLst>
              </p:cNvPr>
              <p:cNvCxnSpPr>
                <a:cxnSpLocks/>
              </p:cNvCxnSpPr>
              <p:nvPr/>
            </p:nvCxnSpPr>
            <p:spPr>
              <a:xfrm>
                <a:off x="645055" y="5157674"/>
                <a:ext cx="846312"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174B3D35-EF8D-4953-BCA8-918CF5A0BEED}"/>
                  </a:ext>
                </a:extLst>
              </p:cNvPr>
              <p:cNvPicPr>
                <a:picLocks noChangeAspect="1"/>
              </p:cNvPicPr>
              <p:nvPr/>
            </p:nvPicPr>
            <p:blipFill rotWithShape="1">
              <a:blip r:embed="rId3"/>
              <a:srcRect t="666" r="30090"/>
              <a:stretch/>
            </p:blipFill>
            <p:spPr>
              <a:xfrm>
                <a:off x="3313817" y="362234"/>
                <a:ext cx="8388477" cy="5673939"/>
              </a:xfrm>
              <a:prstGeom prst="rect">
                <a:avLst/>
              </a:prstGeom>
              <a:ln>
                <a:solidFill>
                  <a:schemeClr val="bg1">
                    <a:lumMod val="75000"/>
                  </a:schemeClr>
                </a:solidFill>
              </a:ln>
            </p:spPr>
          </p:pic>
          <p:cxnSp>
            <p:nvCxnSpPr>
              <p:cNvPr id="16" name="直接连接符 15">
                <a:extLst>
                  <a:ext uri="{FF2B5EF4-FFF2-40B4-BE49-F238E27FC236}">
                    <a16:creationId xmlns:a16="http://schemas.microsoft.com/office/drawing/2014/main" id="{9E8544E6-7DAC-4DF6-809D-5ADFF62CA9A1}"/>
                  </a:ext>
                </a:extLst>
              </p:cNvPr>
              <p:cNvCxnSpPr>
                <a:cxnSpLocks/>
              </p:cNvCxnSpPr>
              <p:nvPr/>
            </p:nvCxnSpPr>
            <p:spPr>
              <a:xfrm>
                <a:off x="4201055" y="1206090"/>
                <a:ext cx="2202672"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7072A5B-F33C-4799-94D8-CA81AF709FF9}"/>
                  </a:ext>
                </a:extLst>
              </p:cNvPr>
              <p:cNvCxnSpPr>
                <a:cxnSpLocks/>
              </p:cNvCxnSpPr>
              <p:nvPr/>
            </p:nvCxnSpPr>
            <p:spPr>
              <a:xfrm>
                <a:off x="611870" y="5941550"/>
                <a:ext cx="346097"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FE46E6A5-DA70-4260-9472-3D75A54FE79B}"/>
                  </a:ext>
                </a:extLst>
              </p:cNvPr>
              <p:cNvCxnSpPr>
                <a:cxnSpLocks/>
              </p:cNvCxnSpPr>
              <p:nvPr/>
            </p:nvCxnSpPr>
            <p:spPr>
              <a:xfrm>
                <a:off x="4388685" y="3550426"/>
                <a:ext cx="783142"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A326D18F-C738-4AC4-AE89-6B22A54CF34F}"/>
                  </a:ext>
                </a:extLst>
              </p:cNvPr>
              <p:cNvCxnSpPr>
                <a:cxnSpLocks/>
              </p:cNvCxnSpPr>
              <p:nvPr/>
            </p:nvCxnSpPr>
            <p:spPr>
              <a:xfrm>
                <a:off x="4388685" y="3694551"/>
                <a:ext cx="7240969"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74E36261-252F-4980-9005-BE9B1061F4C9}"/>
                  </a:ext>
                </a:extLst>
              </p:cNvPr>
              <p:cNvCxnSpPr>
                <a:cxnSpLocks/>
              </p:cNvCxnSpPr>
              <p:nvPr/>
            </p:nvCxnSpPr>
            <p:spPr>
              <a:xfrm>
                <a:off x="1746391" y="5941550"/>
                <a:ext cx="13881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E2B670AC-6A79-47AC-B34C-DEDA0C11BCB6}"/>
                  </a:ext>
                </a:extLst>
              </p:cNvPr>
              <p:cNvCxnSpPr>
                <a:cxnSpLocks/>
              </p:cNvCxnSpPr>
              <p:nvPr/>
            </p:nvCxnSpPr>
            <p:spPr>
              <a:xfrm>
                <a:off x="4191223" y="2308531"/>
                <a:ext cx="57920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A1E9154-44FE-4D94-899C-54A02947072C}"/>
                  </a:ext>
                </a:extLst>
              </p:cNvPr>
              <p:cNvCxnSpPr>
                <a:cxnSpLocks/>
              </p:cNvCxnSpPr>
              <p:nvPr/>
            </p:nvCxnSpPr>
            <p:spPr>
              <a:xfrm>
                <a:off x="4191223" y="2456015"/>
                <a:ext cx="47719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CCACB938-5953-4E03-86EB-E7013AF25F6C}"/>
                  </a:ext>
                </a:extLst>
              </p:cNvPr>
              <p:cNvCxnSpPr>
                <a:cxnSpLocks/>
              </p:cNvCxnSpPr>
              <p:nvPr/>
            </p:nvCxnSpPr>
            <p:spPr>
              <a:xfrm>
                <a:off x="4191223" y="2593666"/>
                <a:ext cx="7623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6C812D6-B2CF-4427-A1FA-49730C556263}"/>
                  </a:ext>
                </a:extLst>
              </p:cNvPr>
              <p:cNvCxnSpPr>
                <a:cxnSpLocks/>
              </p:cNvCxnSpPr>
              <p:nvPr/>
            </p:nvCxnSpPr>
            <p:spPr>
              <a:xfrm>
                <a:off x="4191223" y="1349887"/>
                <a:ext cx="11111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08F19EA-83DA-4DE6-B610-1FB07FBDC8C3}"/>
                  </a:ext>
                </a:extLst>
              </p:cNvPr>
              <p:cNvCxnSpPr>
                <a:cxnSpLocks/>
              </p:cNvCxnSpPr>
              <p:nvPr/>
            </p:nvCxnSpPr>
            <p:spPr>
              <a:xfrm>
                <a:off x="4191223" y="2850536"/>
                <a:ext cx="143092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组合 60">
                <a:extLst>
                  <a:ext uri="{FF2B5EF4-FFF2-40B4-BE49-F238E27FC236}">
                    <a16:creationId xmlns:a16="http://schemas.microsoft.com/office/drawing/2014/main" id="{96EE1A5D-F767-429A-BBCE-10C786B0D01D}"/>
                  </a:ext>
                </a:extLst>
              </p:cNvPr>
              <p:cNvGrpSpPr/>
              <p:nvPr/>
            </p:nvGrpSpPr>
            <p:grpSpPr>
              <a:xfrm>
                <a:off x="9392815" y="759261"/>
                <a:ext cx="2012112" cy="1598364"/>
                <a:chOff x="9392815" y="574384"/>
                <a:chExt cx="2012112" cy="1598364"/>
              </a:xfrm>
            </p:grpSpPr>
            <p:cxnSp>
              <p:nvCxnSpPr>
                <p:cNvPr id="17" name="直接连接符 16">
                  <a:extLst>
                    <a:ext uri="{FF2B5EF4-FFF2-40B4-BE49-F238E27FC236}">
                      <a16:creationId xmlns:a16="http://schemas.microsoft.com/office/drawing/2014/main" id="{07DD3A13-C2FC-4C07-AE5C-72E4C2BCDE21}"/>
                    </a:ext>
                  </a:extLst>
                </p:cNvPr>
                <p:cNvCxnSpPr>
                  <a:cxnSpLocks/>
                </p:cNvCxnSpPr>
                <p:nvPr/>
              </p:nvCxnSpPr>
              <p:spPr>
                <a:xfrm>
                  <a:off x="9392815" y="759050"/>
                  <a:ext cx="442452"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92A48B3D-5E22-49CB-9AE0-51087EA3AEAC}"/>
                    </a:ext>
                  </a:extLst>
                </p:cNvPr>
                <p:cNvSpPr txBox="1"/>
                <p:nvPr/>
              </p:nvSpPr>
              <p:spPr>
                <a:xfrm>
                  <a:off x="9835267" y="574384"/>
                  <a:ext cx="1107996" cy="369332"/>
                </a:xfrm>
                <a:prstGeom prst="rect">
                  <a:avLst/>
                </a:prstGeom>
                <a:noFill/>
              </p:spPr>
              <p:txBody>
                <a:bodyPr wrap="none" rtlCol="0">
                  <a:spAutoFit/>
                </a:bodyPr>
                <a:lstStyle/>
                <a:p>
                  <a:r>
                    <a:rPr lang="zh-CN" altLang="en-US" dirty="0">
                      <a:latin typeface="思源宋体 CN SemiBold" panose="02020600000000000000" pitchFamily="18" charset="-122"/>
                      <a:ea typeface="思源宋体 CN SemiBold" panose="02020600000000000000" pitchFamily="18" charset="-122"/>
                    </a:rPr>
                    <a:t>数据内容</a:t>
                  </a:r>
                </a:p>
              </p:txBody>
            </p:sp>
            <p:cxnSp>
              <p:nvCxnSpPr>
                <p:cNvPr id="29" name="直接连接符 28">
                  <a:extLst>
                    <a:ext uri="{FF2B5EF4-FFF2-40B4-BE49-F238E27FC236}">
                      <a16:creationId xmlns:a16="http://schemas.microsoft.com/office/drawing/2014/main" id="{61228CC1-0693-4C6B-8BC8-7BD202328FDC}"/>
                    </a:ext>
                  </a:extLst>
                </p:cNvPr>
                <p:cNvCxnSpPr>
                  <a:cxnSpLocks/>
                </p:cNvCxnSpPr>
                <p:nvPr/>
              </p:nvCxnSpPr>
              <p:spPr>
                <a:xfrm>
                  <a:off x="9392815" y="1050001"/>
                  <a:ext cx="442452"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C52391E5-19F4-4DBD-8983-FB3675B6AF8B}"/>
                    </a:ext>
                  </a:extLst>
                </p:cNvPr>
                <p:cNvSpPr txBox="1"/>
                <p:nvPr/>
              </p:nvSpPr>
              <p:spPr>
                <a:xfrm>
                  <a:off x="9835267" y="865335"/>
                  <a:ext cx="877163" cy="369332"/>
                </a:xfrm>
                <a:prstGeom prst="rect">
                  <a:avLst/>
                </a:prstGeom>
                <a:noFill/>
              </p:spPr>
              <p:txBody>
                <a:bodyPr wrap="none" rtlCol="0">
                  <a:spAutoFit/>
                </a:bodyPr>
                <a:lstStyle/>
                <a:p>
                  <a:r>
                    <a:rPr lang="zh-CN" altLang="en-US" dirty="0">
                      <a:latin typeface="思源宋体 CN SemiBold" panose="02020600000000000000" pitchFamily="18" charset="-122"/>
                      <a:ea typeface="思源宋体 CN SemiBold" panose="02020600000000000000" pitchFamily="18" charset="-122"/>
                    </a:rPr>
                    <a:t>发布者</a:t>
                  </a:r>
                </a:p>
              </p:txBody>
            </p:sp>
            <p:cxnSp>
              <p:nvCxnSpPr>
                <p:cNvPr id="42" name="直接连接符 41">
                  <a:extLst>
                    <a:ext uri="{FF2B5EF4-FFF2-40B4-BE49-F238E27FC236}">
                      <a16:creationId xmlns:a16="http://schemas.microsoft.com/office/drawing/2014/main" id="{7A1A1F4C-F0BF-4983-88C7-6AE6369276E3}"/>
                    </a:ext>
                  </a:extLst>
                </p:cNvPr>
                <p:cNvCxnSpPr>
                  <a:cxnSpLocks/>
                </p:cNvCxnSpPr>
                <p:nvPr/>
              </p:nvCxnSpPr>
              <p:spPr>
                <a:xfrm>
                  <a:off x="9392815" y="1379383"/>
                  <a:ext cx="44245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7D82D2A8-7B54-428F-8AC8-5E92BDBB568B}"/>
                    </a:ext>
                  </a:extLst>
                </p:cNvPr>
                <p:cNvCxnSpPr>
                  <a:cxnSpLocks/>
                </p:cNvCxnSpPr>
                <p:nvPr/>
              </p:nvCxnSpPr>
              <p:spPr>
                <a:xfrm>
                  <a:off x="9392815" y="1657147"/>
                  <a:ext cx="4424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6B9AE3D9-455B-45C1-8B67-687083CAAFB5}"/>
                    </a:ext>
                  </a:extLst>
                </p:cNvPr>
                <p:cNvSpPr txBox="1"/>
                <p:nvPr/>
              </p:nvSpPr>
              <p:spPr>
                <a:xfrm>
                  <a:off x="9835267" y="1183233"/>
                  <a:ext cx="1569660" cy="369332"/>
                </a:xfrm>
                <a:prstGeom prst="rect">
                  <a:avLst/>
                </a:prstGeom>
                <a:noFill/>
              </p:spPr>
              <p:txBody>
                <a:bodyPr wrap="none" rtlCol="0">
                  <a:spAutoFit/>
                </a:bodyPr>
                <a:lstStyle/>
                <a:p>
                  <a:r>
                    <a:rPr lang="zh-CN" altLang="en-US" dirty="0">
                      <a:latin typeface="思源宋体 CN SemiBold" panose="02020600000000000000" pitchFamily="18" charset="-122"/>
                      <a:ea typeface="思源宋体 CN SemiBold" panose="02020600000000000000" pitchFamily="18" charset="-122"/>
                    </a:rPr>
                    <a:t>评论转发点赞</a:t>
                  </a:r>
                </a:p>
              </p:txBody>
            </p:sp>
            <p:sp>
              <p:nvSpPr>
                <p:cNvPr id="51" name="文本框 50">
                  <a:extLst>
                    <a:ext uri="{FF2B5EF4-FFF2-40B4-BE49-F238E27FC236}">
                      <a16:creationId xmlns:a16="http://schemas.microsoft.com/office/drawing/2014/main" id="{7EC48AE8-669D-4A29-B752-827F821DECB3}"/>
                    </a:ext>
                  </a:extLst>
                </p:cNvPr>
                <p:cNvSpPr txBox="1"/>
                <p:nvPr/>
              </p:nvSpPr>
              <p:spPr>
                <a:xfrm>
                  <a:off x="9835267" y="1474184"/>
                  <a:ext cx="877163" cy="369332"/>
                </a:xfrm>
                <a:prstGeom prst="rect">
                  <a:avLst/>
                </a:prstGeom>
                <a:noFill/>
              </p:spPr>
              <p:txBody>
                <a:bodyPr wrap="none" rtlCol="0">
                  <a:spAutoFit/>
                </a:bodyPr>
                <a:lstStyle/>
                <a:p>
                  <a:r>
                    <a:rPr lang="zh-CN" altLang="en-US" dirty="0">
                      <a:latin typeface="思源宋体 CN SemiBold" panose="02020600000000000000" pitchFamily="18" charset="-122"/>
                      <a:ea typeface="思源宋体 CN SemiBold" panose="02020600000000000000" pitchFamily="18" charset="-122"/>
                    </a:rPr>
                    <a:t>时间戳</a:t>
                  </a:r>
                </a:p>
              </p:txBody>
            </p:sp>
            <p:cxnSp>
              <p:nvCxnSpPr>
                <p:cNvPr id="63" name="直接连接符 62">
                  <a:extLst>
                    <a:ext uri="{FF2B5EF4-FFF2-40B4-BE49-F238E27FC236}">
                      <a16:creationId xmlns:a16="http://schemas.microsoft.com/office/drawing/2014/main" id="{96DC921D-B070-4E6A-8AEE-D1D69DD0B9ED}"/>
                    </a:ext>
                  </a:extLst>
                </p:cNvPr>
                <p:cNvCxnSpPr>
                  <a:cxnSpLocks/>
                </p:cNvCxnSpPr>
                <p:nvPr/>
              </p:nvCxnSpPr>
              <p:spPr>
                <a:xfrm>
                  <a:off x="9392815" y="1986379"/>
                  <a:ext cx="44245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0A934D94-161E-451B-A137-F89EDEF11A42}"/>
                    </a:ext>
                  </a:extLst>
                </p:cNvPr>
                <p:cNvSpPr txBox="1"/>
                <p:nvPr/>
              </p:nvSpPr>
              <p:spPr>
                <a:xfrm>
                  <a:off x="9835267" y="1803416"/>
                  <a:ext cx="1107996" cy="369332"/>
                </a:xfrm>
                <a:prstGeom prst="rect">
                  <a:avLst/>
                </a:prstGeom>
                <a:noFill/>
              </p:spPr>
              <p:txBody>
                <a:bodyPr wrap="none" rtlCol="0">
                  <a:spAutoFit/>
                </a:bodyPr>
                <a:lstStyle/>
                <a:p>
                  <a:r>
                    <a:rPr lang="zh-CN" altLang="en-US" dirty="0">
                      <a:latin typeface="思源宋体 CN SemiBold" panose="02020600000000000000" pitchFamily="18" charset="-122"/>
                      <a:ea typeface="思源宋体 CN SemiBold" panose="02020600000000000000" pitchFamily="18" charset="-122"/>
                    </a:rPr>
                    <a:t>数据来源</a:t>
                  </a:r>
                </a:p>
              </p:txBody>
            </p:sp>
          </p:grpSp>
          <p:sp>
            <p:nvSpPr>
              <p:cNvPr id="52" name="文本框 51">
                <a:extLst>
                  <a:ext uri="{FF2B5EF4-FFF2-40B4-BE49-F238E27FC236}">
                    <a16:creationId xmlns:a16="http://schemas.microsoft.com/office/drawing/2014/main" id="{E84E816C-437A-4F2A-9751-5B1EA4CDC679}"/>
                  </a:ext>
                </a:extLst>
              </p:cNvPr>
              <p:cNvSpPr txBox="1"/>
              <p:nvPr/>
            </p:nvSpPr>
            <p:spPr>
              <a:xfrm>
                <a:off x="5267443" y="1231184"/>
                <a:ext cx="2380780" cy="430887"/>
              </a:xfrm>
              <a:prstGeom prst="rect">
                <a:avLst/>
              </a:prstGeom>
              <a:noFill/>
            </p:spPr>
            <p:txBody>
              <a:bodyPr wrap="none" rtlCol="0">
                <a:spAutoFit/>
              </a:bodyPr>
              <a:lstStyle/>
              <a:p>
                <a:r>
                  <a:rPr lang="zh-CN" altLang="en-US" sz="1100" dirty="0">
                    <a:latin typeface="思源宋体 CN SemiBold" panose="02020600000000000000" pitchFamily="18" charset="-122"/>
                    <a:ea typeface="思源宋体 CN SemiBold" panose="02020600000000000000" pitchFamily="18" charset="-122"/>
                  </a:rPr>
                  <a:t>平台发布时间戳</a:t>
                </a:r>
                <a:r>
                  <a:rPr lang="en-US" altLang="zh-CN" sz="1100" dirty="0">
                    <a:latin typeface="思源宋体 CN SemiBold" panose="02020600000000000000" pitchFamily="18" charset="-122"/>
                    <a:ea typeface="思源宋体 CN SemiBold" panose="02020600000000000000" pitchFamily="18" charset="-122"/>
                  </a:rPr>
                  <a:t> </a:t>
                </a:r>
              </a:p>
              <a:p>
                <a:r>
                  <a:rPr lang="zh-CN" altLang="en-US" sz="1100" dirty="0">
                    <a:latin typeface="思源宋体 CN SemiBold" panose="02020600000000000000" pitchFamily="18" charset="-122"/>
                    <a:ea typeface="思源宋体 CN SemiBold" panose="02020600000000000000" pitchFamily="18" charset="-122"/>
                  </a:rPr>
                  <a:t>转化之后为：</a:t>
                </a:r>
                <a:r>
                  <a:rPr lang="en-US" altLang="zh-CN" sz="1100" dirty="0">
                    <a:latin typeface="思源宋体 CN SemiBold" panose="02020600000000000000" pitchFamily="18" charset="-122"/>
                    <a:ea typeface="思源宋体 CN SemiBold" panose="02020600000000000000" pitchFamily="18" charset="-122"/>
                  </a:rPr>
                  <a:t>2020-01-19 00:00:00</a:t>
                </a:r>
                <a:endParaRPr lang="zh-CN" altLang="en-US" sz="1100" dirty="0">
                  <a:latin typeface="思源宋体 CN SemiBold" panose="02020600000000000000" pitchFamily="18" charset="-122"/>
                  <a:ea typeface="思源宋体 CN SemiBold" panose="02020600000000000000" pitchFamily="18" charset="-122"/>
                </a:endParaRPr>
              </a:p>
            </p:txBody>
          </p:sp>
          <p:sp>
            <p:nvSpPr>
              <p:cNvPr id="53" name="文本框 52">
                <a:extLst>
                  <a:ext uri="{FF2B5EF4-FFF2-40B4-BE49-F238E27FC236}">
                    <a16:creationId xmlns:a16="http://schemas.microsoft.com/office/drawing/2014/main" id="{A0EF8BAB-0BD5-4934-865C-D1DF6E6DC6BA}"/>
                  </a:ext>
                </a:extLst>
              </p:cNvPr>
              <p:cNvSpPr txBox="1"/>
              <p:nvPr/>
            </p:nvSpPr>
            <p:spPr>
              <a:xfrm>
                <a:off x="5700801" y="2625932"/>
                <a:ext cx="2380780" cy="430887"/>
              </a:xfrm>
              <a:prstGeom prst="rect">
                <a:avLst/>
              </a:prstGeom>
              <a:noFill/>
            </p:spPr>
            <p:txBody>
              <a:bodyPr wrap="none" rtlCol="0">
                <a:spAutoFit/>
              </a:bodyPr>
              <a:lstStyle/>
              <a:p>
                <a:r>
                  <a:rPr lang="zh-CN" altLang="en-US" sz="1100" dirty="0">
                    <a:latin typeface="思源宋体 CN SemiBold" panose="02020600000000000000" pitchFamily="18" charset="-122"/>
                    <a:ea typeface="思源宋体 CN SemiBold" panose="02020600000000000000" pitchFamily="18" charset="-122"/>
                  </a:rPr>
                  <a:t>作者创作时间戳</a:t>
                </a:r>
                <a:endParaRPr lang="en-US" altLang="zh-CN" sz="1100" dirty="0">
                  <a:latin typeface="思源宋体 CN SemiBold" panose="02020600000000000000" pitchFamily="18" charset="-122"/>
                  <a:ea typeface="思源宋体 CN SemiBold" panose="02020600000000000000" pitchFamily="18" charset="-122"/>
                </a:endParaRPr>
              </a:p>
              <a:p>
                <a:r>
                  <a:rPr lang="zh-CN" altLang="en-US" sz="1100" dirty="0">
                    <a:latin typeface="思源宋体 CN SemiBold" panose="02020600000000000000" pitchFamily="18" charset="-122"/>
                    <a:ea typeface="思源宋体 CN SemiBold" panose="02020600000000000000" pitchFamily="18" charset="-122"/>
                  </a:rPr>
                  <a:t>转化之后为：</a:t>
                </a:r>
                <a:r>
                  <a:rPr lang="en-US" altLang="zh-CN" sz="1100" dirty="0">
                    <a:latin typeface="思源宋体 CN SemiBold" panose="02020600000000000000" pitchFamily="18" charset="-122"/>
                    <a:ea typeface="思源宋体 CN SemiBold" panose="02020600000000000000" pitchFamily="18" charset="-122"/>
                  </a:rPr>
                  <a:t>2020-01-01 22:11:04</a:t>
                </a:r>
                <a:endParaRPr lang="zh-CN" altLang="en-US" sz="1100" dirty="0">
                  <a:latin typeface="思源宋体 CN SemiBold" panose="02020600000000000000" pitchFamily="18" charset="-122"/>
                  <a:ea typeface="思源宋体 CN SemiBold" panose="02020600000000000000" pitchFamily="18" charset="-122"/>
                </a:endParaRPr>
              </a:p>
            </p:txBody>
          </p:sp>
          <p:sp>
            <p:nvSpPr>
              <p:cNvPr id="54" name="文本框 53">
                <a:extLst>
                  <a:ext uri="{FF2B5EF4-FFF2-40B4-BE49-F238E27FC236}">
                    <a16:creationId xmlns:a16="http://schemas.microsoft.com/office/drawing/2014/main" id="{12E75B6E-9D66-4B67-9AC2-375C665047CE}"/>
                  </a:ext>
                </a:extLst>
              </p:cNvPr>
              <p:cNvSpPr txBox="1"/>
              <p:nvPr/>
            </p:nvSpPr>
            <p:spPr>
              <a:xfrm>
                <a:off x="4777649" y="2106393"/>
                <a:ext cx="801823" cy="261610"/>
              </a:xfrm>
              <a:prstGeom prst="rect">
                <a:avLst/>
              </a:prstGeom>
              <a:noFill/>
            </p:spPr>
            <p:txBody>
              <a:bodyPr wrap="none" rtlCol="0">
                <a:spAutoFit/>
              </a:bodyPr>
              <a:lstStyle/>
              <a:p>
                <a:r>
                  <a:rPr lang="zh-CN" altLang="en-US" sz="1100" dirty="0">
                    <a:solidFill>
                      <a:srgbClr val="FF0000"/>
                    </a:solidFill>
                    <a:latin typeface="思源宋体 CN SemiBold" panose="02020600000000000000" pitchFamily="18" charset="-122"/>
                    <a:ea typeface="思源宋体 CN SemiBold" panose="02020600000000000000" pitchFamily="18" charset="-122"/>
                  </a:rPr>
                  <a:t>扎心</a:t>
                </a:r>
                <a:r>
                  <a:rPr lang="en-US" altLang="zh-CN" sz="1100" dirty="0">
                    <a:solidFill>
                      <a:srgbClr val="FF0000"/>
                    </a:solidFill>
                    <a:latin typeface="思源宋体 CN SemiBold" panose="02020600000000000000" pitchFamily="18" charset="-122"/>
                    <a:ea typeface="思源宋体 CN SemiBold" panose="02020600000000000000" pitchFamily="18" charset="-122"/>
                  </a:rPr>
                  <a:t>/</a:t>
                </a:r>
                <a:r>
                  <a:rPr lang="zh-CN" altLang="en-US" sz="1100" dirty="0">
                    <a:solidFill>
                      <a:srgbClr val="FF0000"/>
                    </a:solidFill>
                    <a:latin typeface="思源宋体 CN SemiBold" panose="02020600000000000000" pitchFamily="18" charset="-122"/>
                    <a:ea typeface="思源宋体 CN SemiBold" panose="02020600000000000000" pitchFamily="18" charset="-122"/>
                  </a:rPr>
                  <a:t>点赞</a:t>
                </a:r>
              </a:p>
            </p:txBody>
          </p:sp>
          <p:sp>
            <p:nvSpPr>
              <p:cNvPr id="55" name="文本框 54">
                <a:extLst>
                  <a:ext uri="{FF2B5EF4-FFF2-40B4-BE49-F238E27FC236}">
                    <a16:creationId xmlns:a16="http://schemas.microsoft.com/office/drawing/2014/main" id="{FE6C6DC0-DB92-4A21-BA11-1F9C1409DD0A}"/>
                  </a:ext>
                </a:extLst>
              </p:cNvPr>
              <p:cNvSpPr txBox="1"/>
              <p:nvPr/>
            </p:nvSpPr>
            <p:spPr>
              <a:xfrm>
                <a:off x="4665024" y="2278531"/>
                <a:ext cx="466794" cy="261610"/>
              </a:xfrm>
              <a:prstGeom prst="rect">
                <a:avLst/>
              </a:prstGeom>
              <a:noFill/>
            </p:spPr>
            <p:txBody>
              <a:bodyPr wrap="none" rtlCol="0">
                <a:spAutoFit/>
              </a:bodyPr>
              <a:lstStyle/>
              <a:p>
                <a:r>
                  <a:rPr lang="zh-CN" altLang="en-US" sz="1100" dirty="0">
                    <a:solidFill>
                      <a:srgbClr val="FF0000"/>
                    </a:solidFill>
                    <a:latin typeface="思源宋体 CN SemiBold" panose="02020600000000000000" pitchFamily="18" charset="-122"/>
                    <a:ea typeface="思源宋体 CN SemiBold" panose="02020600000000000000" pitchFamily="18" charset="-122"/>
                  </a:rPr>
                  <a:t>评论</a:t>
                </a:r>
              </a:p>
            </p:txBody>
          </p:sp>
          <p:sp>
            <p:nvSpPr>
              <p:cNvPr id="56" name="文本框 55">
                <a:extLst>
                  <a:ext uri="{FF2B5EF4-FFF2-40B4-BE49-F238E27FC236}">
                    <a16:creationId xmlns:a16="http://schemas.microsoft.com/office/drawing/2014/main" id="{0B3DCED9-E4EE-453A-8C99-2B6B578FDB91}"/>
                  </a:ext>
                </a:extLst>
              </p:cNvPr>
              <p:cNvSpPr txBox="1"/>
              <p:nvPr/>
            </p:nvSpPr>
            <p:spPr>
              <a:xfrm>
                <a:off x="4922805" y="2436398"/>
                <a:ext cx="466794" cy="261610"/>
              </a:xfrm>
              <a:prstGeom prst="rect">
                <a:avLst/>
              </a:prstGeom>
              <a:noFill/>
            </p:spPr>
            <p:txBody>
              <a:bodyPr wrap="none" rtlCol="0">
                <a:spAutoFit/>
              </a:bodyPr>
              <a:lstStyle/>
              <a:p>
                <a:r>
                  <a:rPr lang="zh-CN" altLang="en-US" sz="1100" dirty="0">
                    <a:solidFill>
                      <a:srgbClr val="FF0000"/>
                    </a:solidFill>
                    <a:latin typeface="思源宋体 CN SemiBold" panose="02020600000000000000" pitchFamily="18" charset="-122"/>
                    <a:ea typeface="思源宋体 CN SemiBold" panose="02020600000000000000" pitchFamily="18" charset="-122"/>
                  </a:rPr>
                  <a:t>转发</a:t>
                </a:r>
              </a:p>
            </p:txBody>
          </p:sp>
          <p:sp>
            <p:nvSpPr>
              <p:cNvPr id="57" name="文本框 56">
                <a:extLst>
                  <a:ext uri="{FF2B5EF4-FFF2-40B4-BE49-F238E27FC236}">
                    <a16:creationId xmlns:a16="http://schemas.microsoft.com/office/drawing/2014/main" id="{4614D479-99FD-4B41-8C9B-F5A64E367D56}"/>
                  </a:ext>
                </a:extLst>
              </p:cNvPr>
              <p:cNvSpPr txBox="1"/>
              <p:nvPr/>
            </p:nvSpPr>
            <p:spPr>
              <a:xfrm>
                <a:off x="6467847" y="1002482"/>
                <a:ext cx="748923" cy="261610"/>
              </a:xfrm>
              <a:prstGeom prst="rect">
                <a:avLst/>
              </a:prstGeom>
              <a:noFill/>
            </p:spPr>
            <p:txBody>
              <a:bodyPr wrap="none" rtlCol="0">
                <a:spAutoFit/>
              </a:bodyPr>
              <a:lstStyle/>
              <a:p>
                <a:r>
                  <a:rPr lang="zh-CN" altLang="en-US" sz="1100" dirty="0">
                    <a:solidFill>
                      <a:srgbClr val="FFC000"/>
                    </a:solidFill>
                    <a:latin typeface="思源宋体 CN SemiBold" panose="02020600000000000000" pitchFamily="18" charset="-122"/>
                    <a:ea typeface="思源宋体 CN SemiBold" panose="02020600000000000000" pitchFamily="18" charset="-122"/>
                  </a:rPr>
                  <a:t>数据内容</a:t>
                </a:r>
              </a:p>
            </p:txBody>
          </p:sp>
          <p:sp>
            <p:nvSpPr>
              <p:cNvPr id="58" name="文本框 57">
                <a:extLst>
                  <a:ext uri="{FF2B5EF4-FFF2-40B4-BE49-F238E27FC236}">
                    <a16:creationId xmlns:a16="http://schemas.microsoft.com/office/drawing/2014/main" id="{CC6610FC-4BC1-451A-83F1-A2C8C7559A1B}"/>
                  </a:ext>
                </a:extLst>
              </p:cNvPr>
              <p:cNvSpPr txBox="1"/>
              <p:nvPr/>
            </p:nvSpPr>
            <p:spPr>
              <a:xfrm>
                <a:off x="5205010" y="3341908"/>
                <a:ext cx="748923" cy="261610"/>
              </a:xfrm>
              <a:prstGeom prst="rect">
                <a:avLst/>
              </a:prstGeom>
              <a:noFill/>
            </p:spPr>
            <p:txBody>
              <a:bodyPr wrap="none" rtlCol="0">
                <a:spAutoFit/>
              </a:bodyPr>
              <a:lstStyle>
                <a:defPPr>
                  <a:defRPr lang="zh-CN"/>
                </a:defPPr>
                <a:lvl1pPr>
                  <a:defRPr sz="1100">
                    <a:solidFill>
                      <a:srgbClr val="7030A0"/>
                    </a:solidFill>
                    <a:latin typeface="思源宋体 CN SemiBold" panose="02020600000000000000" pitchFamily="18" charset="-122"/>
                    <a:ea typeface="思源宋体 CN SemiBold" panose="02020600000000000000" pitchFamily="18" charset="-122"/>
                  </a:defRPr>
                </a:lvl1pPr>
              </a:lstStyle>
              <a:p>
                <a:r>
                  <a:rPr lang="zh-CN" altLang="en-US" dirty="0"/>
                  <a:t>作者昵称</a:t>
                </a:r>
              </a:p>
            </p:txBody>
          </p:sp>
          <p:sp>
            <p:nvSpPr>
              <p:cNvPr id="59" name="文本框 58">
                <a:extLst>
                  <a:ext uri="{FF2B5EF4-FFF2-40B4-BE49-F238E27FC236}">
                    <a16:creationId xmlns:a16="http://schemas.microsoft.com/office/drawing/2014/main" id="{76B6CEE4-6F2D-4401-9DA6-001B4E495DC0}"/>
                  </a:ext>
                </a:extLst>
              </p:cNvPr>
              <p:cNvSpPr txBox="1"/>
              <p:nvPr/>
            </p:nvSpPr>
            <p:spPr>
              <a:xfrm>
                <a:off x="5369934" y="3703046"/>
                <a:ext cx="748923" cy="261610"/>
              </a:xfrm>
              <a:prstGeom prst="rect">
                <a:avLst/>
              </a:prstGeom>
              <a:noFill/>
            </p:spPr>
            <p:txBody>
              <a:bodyPr wrap="none" rtlCol="0">
                <a:spAutoFit/>
              </a:bodyPr>
              <a:lstStyle/>
              <a:p>
                <a:r>
                  <a:rPr lang="zh-CN" altLang="en-US" sz="1100" dirty="0">
                    <a:solidFill>
                      <a:srgbClr val="7030A0"/>
                    </a:solidFill>
                    <a:latin typeface="思源宋体 CN SemiBold" panose="02020600000000000000" pitchFamily="18" charset="-122"/>
                    <a:ea typeface="思源宋体 CN SemiBold" panose="02020600000000000000" pitchFamily="18" charset="-122"/>
                  </a:rPr>
                  <a:t>作者头像</a:t>
                </a:r>
              </a:p>
            </p:txBody>
          </p:sp>
          <p:grpSp>
            <p:nvGrpSpPr>
              <p:cNvPr id="70" name="组合 69">
                <a:extLst>
                  <a:ext uri="{FF2B5EF4-FFF2-40B4-BE49-F238E27FC236}">
                    <a16:creationId xmlns:a16="http://schemas.microsoft.com/office/drawing/2014/main" id="{2619BEFB-D7F1-419D-9977-FB7A1EEF5AF1}"/>
                  </a:ext>
                </a:extLst>
              </p:cNvPr>
              <p:cNvGrpSpPr/>
              <p:nvPr/>
            </p:nvGrpSpPr>
            <p:grpSpPr>
              <a:xfrm>
                <a:off x="5973271" y="5156845"/>
                <a:ext cx="5267468" cy="338554"/>
                <a:chOff x="5973271" y="5288262"/>
                <a:chExt cx="5267468" cy="338554"/>
              </a:xfrm>
            </p:grpSpPr>
            <p:sp>
              <p:nvSpPr>
                <p:cNvPr id="62" name="文本框 61">
                  <a:extLst>
                    <a:ext uri="{FF2B5EF4-FFF2-40B4-BE49-F238E27FC236}">
                      <a16:creationId xmlns:a16="http://schemas.microsoft.com/office/drawing/2014/main" id="{1516A9E5-6AFE-4861-B629-395D990C7176}"/>
                    </a:ext>
                  </a:extLst>
                </p:cNvPr>
                <p:cNvSpPr txBox="1"/>
                <p:nvPr/>
              </p:nvSpPr>
              <p:spPr>
                <a:xfrm>
                  <a:off x="5973271" y="5288262"/>
                  <a:ext cx="5267468" cy="338554"/>
                </a:xfrm>
                <a:prstGeom prst="rect">
                  <a:avLst/>
                </a:prstGeom>
                <a:noFill/>
              </p:spPr>
              <p:txBody>
                <a:bodyPr wrap="none" rtlCol="0">
                  <a:spAutoFit/>
                </a:bodyPr>
                <a:lstStyle/>
                <a:p>
                  <a:r>
                    <a:rPr lang="en-US" altLang="zh-CN" sz="1600" dirty="0">
                      <a:latin typeface="思源宋体 CN SemiBold" panose="02020600000000000000" pitchFamily="18" charset="-122"/>
                      <a:ea typeface="思源宋体 CN SemiBold" panose="02020600000000000000" pitchFamily="18" charset="-122"/>
                    </a:rPr>
                    <a:t>http://www.dutangapp.cn/u/toxic?date=2020-01-19</a:t>
                  </a:r>
                  <a:endParaRPr lang="zh-CN" altLang="en-US" sz="1600" dirty="0">
                    <a:latin typeface="思源宋体 CN SemiBold" panose="02020600000000000000" pitchFamily="18" charset="-122"/>
                    <a:ea typeface="思源宋体 CN SemiBold" panose="02020600000000000000" pitchFamily="18" charset="-122"/>
                  </a:endParaRPr>
                </a:p>
              </p:txBody>
            </p:sp>
            <p:cxnSp>
              <p:nvCxnSpPr>
                <p:cNvPr id="66" name="直接连接符 65">
                  <a:extLst>
                    <a:ext uri="{FF2B5EF4-FFF2-40B4-BE49-F238E27FC236}">
                      <a16:creationId xmlns:a16="http://schemas.microsoft.com/office/drawing/2014/main" id="{8BA04B2B-24F8-45F1-8ABD-EF831D3554A6}"/>
                    </a:ext>
                  </a:extLst>
                </p:cNvPr>
                <p:cNvCxnSpPr>
                  <a:cxnSpLocks/>
                </p:cNvCxnSpPr>
                <p:nvPr/>
              </p:nvCxnSpPr>
              <p:spPr>
                <a:xfrm>
                  <a:off x="6025395" y="5626816"/>
                  <a:ext cx="3921245"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4F9AF1C4-77C2-4B1B-B563-3AA61D9588B4}"/>
                    </a:ext>
                  </a:extLst>
                </p:cNvPr>
                <p:cNvCxnSpPr>
                  <a:cxnSpLocks/>
                </p:cNvCxnSpPr>
                <p:nvPr/>
              </p:nvCxnSpPr>
              <p:spPr>
                <a:xfrm>
                  <a:off x="10058400" y="5626816"/>
                  <a:ext cx="105664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71" name="文本框 70">
                <a:extLst>
                  <a:ext uri="{FF2B5EF4-FFF2-40B4-BE49-F238E27FC236}">
                    <a16:creationId xmlns:a16="http://schemas.microsoft.com/office/drawing/2014/main" id="{9F4F8179-4605-4DEA-974F-5143E2D4A207}"/>
                  </a:ext>
                </a:extLst>
              </p:cNvPr>
              <p:cNvSpPr txBox="1"/>
              <p:nvPr/>
            </p:nvSpPr>
            <p:spPr>
              <a:xfrm>
                <a:off x="10372735" y="5572343"/>
                <a:ext cx="748923" cy="261610"/>
              </a:xfrm>
              <a:prstGeom prst="rect">
                <a:avLst/>
              </a:prstGeom>
              <a:noFill/>
            </p:spPr>
            <p:txBody>
              <a:bodyPr wrap="none" rtlCol="0">
                <a:spAutoFit/>
              </a:bodyPr>
              <a:lstStyle>
                <a:defPPr>
                  <a:defRPr lang="zh-CN"/>
                </a:defPPr>
                <a:lvl1pPr>
                  <a:defRPr sz="1100">
                    <a:solidFill>
                      <a:srgbClr val="7030A0"/>
                    </a:solidFill>
                    <a:latin typeface="思源宋体 CN SemiBold" panose="02020600000000000000" pitchFamily="18" charset="-122"/>
                    <a:ea typeface="思源宋体 CN SemiBold" panose="02020600000000000000" pitchFamily="18" charset="-122"/>
                  </a:defRPr>
                </a:lvl1pPr>
              </a:lstStyle>
              <a:p>
                <a:r>
                  <a:rPr lang="zh-CN" altLang="en-US" dirty="0">
                    <a:solidFill>
                      <a:srgbClr val="00B050"/>
                    </a:solidFill>
                  </a:rPr>
                  <a:t>当前日期</a:t>
                </a:r>
              </a:p>
            </p:txBody>
          </p:sp>
        </p:grpSp>
      </p:grpSp>
    </p:spTree>
    <p:extLst>
      <p:ext uri="{BB962C8B-B14F-4D97-AF65-F5344CB8AC3E}">
        <p14:creationId xmlns:p14="http://schemas.microsoft.com/office/powerpoint/2010/main" val="2297349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2D69D53-80B9-4F91-BF1D-F56797385A40}"/>
              </a:ext>
            </a:extLst>
          </p:cNvPr>
          <p:cNvSpPr/>
          <p:nvPr/>
        </p:nvSpPr>
        <p:spPr>
          <a:xfrm>
            <a:off x="469765" y="509030"/>
            <a:ext cx="11252470" cy="58399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5" name="矩形 4">
            <a:extLst>
              <a:ext uri="{FF2B5EF4-FFF2-40B4-BE49-F238E27FC236}">
                <a16:creationId xmlns:a16="http://schemas.microsoft.com/office/drawing/2014/main" id="{BC1021AE-F2C5-4AED-8456-548C768B9B37}"/>
              </a:ext>
            </a:extLst>
          </p:cNvPr>
          <p:cNvSpPr/>
          <p:nvPr/>
        </p:nvSpPr>
        <p:spPr>
          <a:xfrm>
            <a:off x="1138986" y="1016868"/>
            <a:ext cx="9721080" cy="4801314"/>
          </a:xfrm>
          <a:prstGeom prst="rect">
            <a:avLst/>
          </a:prstGeom>
        </p:spPr>
        <p:txBody>
          <a:bodyPr wrap="square">
            <a:spAutoFit/>
          </a:bodyPr>
          <a:lstStyle/>
          <a:p>
            <a:r>
              <a:rPr lang="en-US" altLang="zh-CN" dirty="0">
                <a:latin typeface="思源宋体 CN SemiBold" panose="02020600000000000000" pitchFamily="18" charset="-122"/>
                <a:ea typeface="思源宋体 CN SemiBold" panose="02020600000000000000" pitchFamily="18" charset="-122"/>
              </a:rPr>
              <a:t>import requests</a:t>
            </a:r>
          </a:p>
          <a:p>
            <a:endParaRPr lang="en-US" altLang="zh-CN" dirty="0">
              <a:latin typeface="思源宋体 CN SemiBold" panose="02020600000000000000" pitchFamily="18" charset="-122"/>
              <a:ea typeface="思源宋体 CN SemiBold" panose="02020600000000000000" pitchFamily="18" charset="-122"/>
            </a:endParaRPr>
          </a:p>
          <a:p>
            <a:r>
              <a:rPr lang="en-US" altLang="zh-CN" dirty="0">
                <a:latin typeface="思源宋体 CN SemiBold" panose="02020600000000000000" pitchFamily="18" charset="-122"/>
                <a:ea typeface="思源宋体 CN SemiBold" panose="02020600000000000000" pitchFamily="18" charset="-122"/>
              </a:rPr>
              <a:t>headers = {'User-Agent': 'Mozilla/5.0 (Windows NT 10.0; Win64; x64)'</a:t>
            </a:r>
          </a:p>
          <a:p>
            <a:r>
              <a:rPr lang="en-US" altLang="zh-CN" dirty="0">
                <a:latin typeface="思源宋体 CN SemiBold" panose="02020600000000000000" pitchFamily="18" charset="-122"/>
                <a:ea typeface="思源宋体 CN SemiBold" panose="02020600000000000000" pitchFamily="18" charset="-122"/>
              </a:rPr>
              <a:t>                         ' </a:t>
            </a:r>
            <a:r>
              <a:rPr lang="en-US" altLang="zh-CN" dirty="0" err="1">
                <a:latin typeface="思源宋体 CN SemiBold" panose="02020600000000000000" pitchFamily="18" charset="-122"/>
                <a:ea typeface="思源宋体 CN SemiBold" panose="02020600000000000000" pitchFamily="18" charset="-122"/>
              </a:rPr>
              <a:t>AppleWebKit</a:t>
            </a:r>
            <a:r>
              <a:rPr lang="en-US" altLang="zh-CN" dirty="0">
                <a:latin typeface="思源宋体 CN SemiBold" panose="02020600000000000000" pitchFamily="18" charset="-122"/>
                <a:ea typeface="思源宋体 CN SemiBold" panose="02020600000000000000" pitchFamily="18" charset="-122"/>
              </a:rPr>
              <a:t>/537.36 (KHTML, like Gecko) '</a:t>
            </a:r>
          </a:p>
          <a:p>
            <a:r>
              <a:rPr lang="en-US" altLang="zh-CN" dirty="0">
                <a:latin typeface="思源宋体 CN SemiBold" panose="02020600000000000000" pitchFamily="18" charset="-122"/>
                <a:ea typeface="思源宋体 CN SemiBold" panose="02020600000000000000" pitchFamily="18" charset="-122"/>
              </a:rPr>
              <a:t>                         'Chrome/79.0.3945.117 Safari/537.36' }</a:t>
            </a:r>
          </a:p>
          <a:p>
            <a:endParaRPr lang="en-US" altLang="zh-CN" dirty="0">
              <a:latin typeface="思源宋体 CN SemiBold" panose="02020600000000000000" pitchFamily="18" charset="-122"/>
              <a:ea typeface="思源宋体 CN SemiBold" panose="02020600000000000000" pitchFamily="18" charset="-122"/>
            </a:endParaRPr>
          </a:p>
          <a:p>
            <a:endParaRPr lang="en-US" altLang="zh-CN" dirty="0">
              <a:latin typeface="思源宋体 CN SemiBold" panose="02020600000000000000" pitchFamily="18" charset="-122"/>
              <a:ea typeface="思源宋体 CN SemiBold" panose="02020600000000000000" pitchFamily="18" charset="-122"/>
            </a:endParaRPr>
          </a:p>
          <a:p>
            <a:endParaRPr lang="en-US" altLang="zh-CN" dirty="0">
              <a:latin typeface="思源宋体 CN SemiBold" panose="02020600000000000000" pitchFamily="18" charset="-122"/>
              <a:ea typeface="思源宋体 CN SemiBold" panose="02020600000000000000" pitchFamily="18" charset="-122"/>
            </a:endParaRPr>
          </a:p>
          <a:p>
            <a:r>
              <a:rPr lang="en-US" altLang="zh-CN" dirty="0" err="1">
                <a:latin typeface="思源宋体 CN SemiBold" panose="02020600000000000000" pitchFamily="18" charset="-122"/>
                <a:ea typeface="思源宋体 CN SemiBold" panose="02020600000000000000" pitchFamily="18" charset="-122"/>
              </a:rPr>
              <a:t>url</a:t>
            </a:r>
            <a:r>
              <a:rPr lang="en-US" altLang="zh-CN" dirty="0">
                <a:latin typeface="思源宋体 CN SemiBold" panose="02020600000000000000" pitchFamily="18" charset="-122"/>
                <a:ea typeface="思源宋体 CN SemiBold" panose="02020600000000000000" pitchFamily="18" charset="-122"/>
              </a:rPr>
              <a:t> = 'http://www.dutangapp.cn/u/toxic?date=2020-01-18’</a:t>
            </a:r>
          </a:p>
          <a:p>
            <a:endParaRPr lang="en-US" altLang="zh-CN" dirty="0">
              <a:latin typeface="思源宋体 CN SemiBold" panose="02020600000000000000" pitchFamily="18" charset="-122"/>
              <a:ea typeface="思源宋体 CN SemiBold" panose="02020600000000000000" pitchFamily="18" charset="-122"/>
            </a:endParaRPr>
          </a:p>
          <a:p>
            <a:r>
              <a:rPr lang="en-US" altLang="zh-CN" dirty="0">
                <a:latin typeface="思源宋体 CN SemiBold" panose="02020600000000000000" pitchFamily="18" charset="-122"/>
                <a:ea typeface="思源宋体 CN SemiBold" panose="02020600000000000000" pitchFamily="18" charset="-122"/>
              </a:rPr>
              <a:t>content = </a:t>
            </a:r>
            <a:r>
              <a:rPr lang="en-US" altLang="zh-CN" dirty="0" err="1">
                <a:latin typeface="思源宋体 CN SemiBold" panose="02020600000000000000" pitchFamily="18" charset="-122"/>
                <a:ea typeface="思源宋体 CN SemiBold" panose="02020600000000000000" pitchFamily="18" charset="-122"/>
              </a:rPr>
              <a:t>requests.get</a:t>
            </a:r>
            <a:r>
              <a:rPr lang="en-US" altLang="zh-CN" dirty="0">
                <a:latin typeface="思源宋体 CN SemiBold" panose="02020600000000000000" pitchFamily="18" charset="-122"/>
                <a:ea typeface="思源宋体 CN SemiBold" panose="02020600000000000000" pitchFamily="18" charset="-122"/>
              </a:rPr>
              <a:t>(</a:t>
            </a:r>
            <a:r>
              <a:rPr lang="en-US" altLang="zh-CN" dirty="0" err="1">
                <a:latin typeface="思源宋体 CN SemiBold" panose="02020600000000000000" pitchFamily="18" charset="-122"/>
                <a:ea typeface="思源宋体 CN SemiBold" panose="02020600000000000000" pitchFamily="18" charset="-122"/>
              </a:rPr>
              <a:t>url</a:t>
            </a:r>
            <a:r>
              <a:rPr lang="en-US" altLang="zh-CN" dirty="0">
                <a:latin typeface="思源宋体 CN SemiBold" panose="02020600000000000000" pitchFamily="18" charset="-122"/>
                <a:ea typeface="思源宋体 CN SemiBold" panose="02020600000000000000" pitchFamily="18" charset="-122"/>
              </a:rPr>
              <a:t>=</a:t>
            </a:r>
            <a:r>
              <a:rPr lang="en-US" altLang="zh-CN" dirty="0" err="1">
                <a:latin typeface="思源宋体 CN SemiBold" panose="02020600000000000000" pitchFamily="18" charset="-122"/>
                <a:ea typeface="思源宋体 CN SemiBold" panose="02020600000000000000" pitchFamily="18" charset="-122"/>
              </a:rPr>
              <a:t>url</a:t>
            </a:r>
            <a:r>
              <a:rPr lang="en-US" altLang="zh-CN" dirty="0">
                <a:latin typeface="思源宋体 CN SemiBold" panose="02020600000000000000" pitchFamily="18" charset="-122"/>
                <a:ea typeface="思源宋体 CN SemiBold" panose="02020600000000000000" pitchFamily="18" charset="-122"/>
              </a:rPr>
              <a:t>, headers=headers, timeout=10)</a:t>
            </a:r>
          </a:p>
          <a:p>
            <a:r>
              <a:rPr lang="en-US" altLang="zh-CN" dirty="0">
                <a:latin typeface="思源宋体 CN SemiBold" panose="02020600000000000000" pitchFamily="18" charset="-122"/>
                <a:ea typeface="思源宋体 CN SemiBold" panose="02020600000000000000" pitchFamily="18" charset="-122"/>
              </a:rPr>
              <a:t>res = </a:t>
            </a:r>
            <a:r>
              <a:rPr lang="en-US" altLang="zh-CN" dirty="0" err="1">
                <a:latin typeface="思源宋体 CN SemiBold" panose="02020600000000000000" pitchFamily="18" charset="-122"/>
                <a:ea typeface="思源宋体 CN SemiBold" panose="02020600000000000000" pitchFamily="18" charset="-122"/>
              </a:rPr>
              <a:t>content.json</a:t>
            </a:r>
            <a:r>
              <a:rPr lang="en-US" altLang="zh-CN" dirty="0">
                <a:latin typeface="思源宋体 CN SemiBold" panose="02020600000000000000" pitchFamily="18" charset="-122"/>
                <a:ea typeface="思源宋体 CN SemiBold" panose="02020600000000000000" pitchFamily="18" charset="-122"/>
              </a:rPr>
              <a:t>()</a:t>
            </a:r>
          </a:p>
          <a:p>
            <a:endParaRPr lang="en-US" altLang="zh-CN" dirty="0">
              <a:latin typeface="思源宋体 CN SemiBold" panose="02020600000000000000" pitchFamily="18" charset="-122"/>
              <a:ea typeface="思源宋体 CN SemiBold" panose="02020600000000000000" pitchFamily="18" charset="-122"/>
            </a:endParaRPr>
          </a:p>
          <a:p>
            <a:r>
              <a:rPr lang="en-US" altLang="zh-CN" dirty="0">
                <a:latin typeface="思源宋体 CN SemiBold" panose="02020600000000000000" pitchFamily="18" charset="-122"/>
                <a:ea typeface="思源宋体 CN SemiBold" panose="02020600000000000000" pitchFamily="18" charset="-122"/>
              </a:rPr>
              <a:t>print(type(content))  </a:t>
            </a:r>
            <a:r>
              <a:rPr lang="zh-CN" altLang="en-US" dirty="0">
                <a:latin typeface="思源宋体 CN SemiBold" panose="02020600000000000000" pitchFamily="18" charset="-122"/>
                <a:ea typeface="思源宋体 CN SemiBold" panose="02020600000000000000" pitchFamily="18" charset="-122"/>
              </a:rPr>
              <a:t>　</a:t>
            </a:r>
            <a:r>
              <a:rPr lang="en-US" altLang="zh-CN" dirty="0">
                <a:latin typeface="思源宋体 CN SemiBold" panose="02020600000000000000" pitchFamily="18" charset="-122"/>
                <a:ea typeface="思源宋体 CN SemiBold" panose="02020600000000000000" pitchFamily="18" charset="-122"/>
              </a:rPr>
              <a:t># &lt;class '</a:t>
            </a:r>
            <a:r>
              <a:rPr lang="en-US" altLang="zh-CN" dirty="0" err="1">
                <a:latin typeface="思源宋体 CN SemiBold" panose="02020600000000000000" pitchFamily="18" charset="-122"/>
                <a:ea typeface="思源宋体 CN SemiBold" panose="02020600000000000000" pitchFamily="18" charset="-122"/>
              </a:rPr>
              <a:t>requests.models.Response</a:t>
            </a:r>
            <a:r>
              <a:rPr lang="en-US" altLang="zh-CN" dirty="0">
                <a:latin typeface="思源宋体 CN SemiBold" panose="02020600000000000000" pitchFamily="18" charset="-122"/>
                <a:ea typeface="思源宋体 CN SemiBold" panose="02020600000000000000" pitchFamily="18" charset="-122"/>
              </a:rPr>
              <a:t>'&gt;</a:t>
            </a:r>
          </a:p>
          <a:p>
            <a:r>
              <a:rPr lang="en-US" altLang="zh-CN" dirty="0">
                <a:latin typeface="思源宋体 CN SemiBold" panose="02020600000000000000" pitchFamily="18" charset="-122"/>
                <a:ea typeface="思源宋体 CN SemiBold" panose="02020600000000000000" pitchFamily="18" charset="-122"/>
              </a:rPr>
              <a:t>print(type(res)) </a:t>
            </a:r>
            <a:r>
              <a:rPr lang="zh-CN" altLang="en-US" dirty="0">
                <a:latin typeface="思源宋体 CN SemiBold" panose="02020600000000000000" pitchFamily="18" charset="-122"/>
                <a:ea typeface="思源宋体 CN SemiBold" panose="02020600000000000000" pitchFamily="18" charset="-122"/>
              </a:rPr>
              <a:t>　</a:t>
            </a:r>
            <a:r>
              <a:rPr lang="en-US" altLang="zh-CN" dirty="0">
                <a:latin typeface="思源宋体 CN SemiBold" panose="02020600000000000000" pitchFamily="18" charset="-122"/>
                <a:ea typeface="思源宋体 CN SemiBold" panose="02020600000000000000" pitchFamily="18" charset="-122"/>
              </a:rPr>
              <a:t> # &lt;class '</a:t>
            </a:r>
            <a:r>
              <a:rPr lang="en-US" altLang="zh-CN" dirty="0" err="1">
                <a:latin typeface="思源宋体 CN SemiBold" panose="02020600000000000000" pitchFamily="18" charset="-122"/>
                <a:ea typeface="思源宋体 CN SemiBold" panose="02020600000000000000" pitchFamily="18" charset="-122"/>
              </a:rPr>
              <a:t>dict</a:t>
            </a:r>
            <a:r>
              <a:rPr lang="en-US" altLang="zh-CN" dirty="0">
                <a:latin typeface="思源宋体 CN SemiBold" panose="02020600000000000000" pitchFamily="18" charset="-122"/>
                <a:ea typeface="思源宋体 CN SemiBold" panose="02020600000000000000" pitchFamily="18" charset="-122"/>
              </a:rPr>
              <a:t>'&gt;</a:t>
            </a:r>
          </a:p>
          <a:p>
            <a:endParaRPr lang="en-US" altLang="zh-CN" dirty="0">
              <a:latin typeface="思源宋体 CN SemiBold" panose="02020600000000000000" pitchFamily="18" charset="-122"/>
              <a:ea typeface="思源宋体 CN SemiBold" panose="02020600000000000000" pitchFamily="18" charset="-122"/>
            </a:endParaRPr>
          </a:p>
          <a:p>
            <a:r>
              <a:rPr lang="en-US" altLang="zh-CN" dirty="0">
                <a:latin typeface="思源宋体 CN SemiBold" panose="02020600000000000000" pitchFamily="18" charset="-122"/>
                <a:ea typeface="思源宋体 CN SemiBold" panose="02020600000000000000" pitchFamily="18" charset="-122"/>
              </a:rPr>
              <a:t>print(res)</a:t>
            </a:r>
            <a:endParaRPr lang="zh-CN" altLang="en-US" dirty="0">
              <a:latin typeface="思源宋体 CN SemiBold" panose="02020600000000000000" pitchFamily="18" charset="-122"/>
              <a:ea typeface="思源宋体 CN SemiBold" panose="02020600000000000000" pitchFamily="18" charset="-122"/>
            </a:endParaRPr>
          </a:p>
        </p:txBody>
      </p:sp>
      <p:cxnSp>
        <p:nvCxnSpPr>
          <p:cNvPr id="49" name="直接连接符 48">
            <a:extLst>
              <a:ext uri="{FF2B5EF4-FFF2-40B4-BE49-F238E27FC236}">
                <a16:creationId xmlns:a16="http://schemas.microsoft.com/office/drawing/2014/main" id="{5E4B9B85-4B40-4842-87A1-A359EB38D739}"/>
              </a:ext>
            </a:extLst>
          </p:cNvPr>
          <p:cNvCxnSpPr>
            <a:cxnSpLocks/>
          </p:cNvCxnSpPr>
          <p:nvPr/>
        </p:nvCxnSpPr>
        <p:spPr>
          <a:xfrm>
            <a:off x="3260762" y="1368768"/>
            <a:ext cx="2050308"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EB174558-8F5F-41D6-A15A-C79660C9DFDD}"/>
              </a:ext>
            </a:extLst>
          </p:cNvPr>
          <p:cNvSpPr txBox="1"/>
          <p:nvPr/>
        </p:nvSpPr>
        <p:spPr>
          <a:xfrm>
            <a:off x="3173663" y="1010419"/>
            <a:ext cx="2031325" cy="369332"/>
          </a:xfrm>
          <a:prstGeom prst="rect">
            <a:avLst/>
          </a:prstGeom>
          <a:noFill/>
        </p:spPr>
        <p:txBody>
          <a:bodyPr wrap="none" rtlCol="0">
            <a:spAutoFit/>
          </a:bodyPr>
          <a:lstStyle/>
          <a:p>
            <a:r>
              <a:rPr lang="zh-CN" altLang="en-US" dirty="0">
                <a:latin typeface="思源宋体 CN Heavy" panose="02020900000000000000" pitchFamily="18" charset="-122"/>
                <a:ea typeface="思源宋体 CN Heavy" panose="02020900000000000000" pitchFamily="18" charset="-122"/>
              </a:rPr>
              <a:t>导入第三方扩展库</a:t>
            </a:r>
          </a:p>
        </p:txBody>
      </p:sp>
      <p:cxnSp>
        <p:nvCxnSpPr>
          <p:cNvPr id="79" name="直接连接符 78">
            <a:extLst>
              <a:ext uri="{FF2B5EF4-FFF2-40B4-BE49-F238E27FC236}">
                <a16:creationId xmlns:a16="http://schemas.microsoft.com/office/drawing/2014/main" id="{F47DB50F-49EA-40D9-A3AF-6A8A73C403F6}"/>
              </a:ext>
            </a:extLst>
          </p:cNvPr>
          <p:cNvCxnSpPr>
            <a:cxnSpLocks/>
          </p:cNvCxnSpPr>
          <p:nvPr/>
        </p:nvCxnSpPr>
        <p:spPr>
          <a:xfrm>
            <a:off x="7968314" y="2640069"/>
            <a:ext cx="295352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FF30047C-8F59-46C7-AF6A-B5B45EBA4000}"/>
              </a:ext>
            </a:extLst>
          </p:cNvPr>
          <p:cNvSpPr txBox="1"/>
          <p:nvPr/>
        </p:nvSpPr>
        <p:spPr>
          <a:xfrm>
            <a:off x="7867527" y="1993738"/>
            <a:ext cx="3185487" cy="646331"/>
          </a:xfrm>
          <a:prstGeom prst="rect">
            <a:avLst/>
          </a:prstGeom>
          <a:noFill/>
        </p:spPr>
        <p:txBody>
          <a:bodyPr wrap="none" rtlCol="0">
            <a:spAutoFit/>
          </a:bodyPr>
          <a:lstStyle/>
          <a:p>
            <a:r>
              <a:rPr lang="zh-CN" altLang="en-US" dirty="0">
                <a:latin typeface="思源宋体 CN Heavy" panose="02020900000000000000" pitchFamily="18" charset="-122"/>
                <a:ea typeface="思源宋体 CN Heavy" panose="02020900000000000000" pitchFamily="18" charset="-122"/>
              </a:rPr>
              <a:t>怕人家看出来我们是程序，</a:t>
            </a:r>
            <a:endParaRPr lang="en-US" altLang="zh-CN" dirty="0">
              <a:latin typeface="思源宋体 CN Heavy" panose="02020900000000000000" pitchFamily="18" charset="-122"/>
              <a:ea typeface="思源宋体 CN Heavy" panose="02020900000000000000" pitchFamily="18" charset="-122"/>
            </a:endParaRPr>
          </a:p>
          <a:p>
            <a:r>
              <a:rPr lang="zh-CN" altLang="en-US" dirty="0">
                <a:latin typeface="思源宋体 CN Heavy" panose="02020900000000000000" pitchFamily="18" charset="-122"/>
                <a:ea typeface="思源宋体 CN Heavy" panose="02020900000000000000" pitchFamily="18" charset="-122"/>
              </a:rPr>
              <a:t>告诉人家我们用的什么浏览器</a:t>
            </a:r>
          </a:p>
        </p:txBody>
      </p:sp>
      <p:cxnSp>
        <p:nvCxnSpPr>
          <p:cNvPr id="81" name="直接连接符 80">
            <a:extLst>
              <a:ext uri="{FF2B5EF4-FFF2-40B4-BE49-F238E27FC236}">
                <a16:creationId xmlns:a16="http://schemas.microsoft.com/office/drawing/2014/main" id="{62543004-8401-4100-ADF8-B5DF3EDBC6C0}"/>
              </a:ext>
            </a:extLst>
          </p:cNvPr>
          <p:cNvCxnSpPr>
            <a:cxnSpLocks/>
          </p:cNvCxnSpPr>
          <p:nvPr/>
        </p:nvCxnSpPr>
        <p:spPr>
          <a:xfrm>
            <a:off x="1908788" y="3130624"/>
            <a:ext cx="1704713"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1188C352-E521-4AA7-B63D-E689AD7B9707}"/>
              </a:ext>
            </a:extLst>
          </p:cNvPr>
          <p:cNvSpPr txBox="1"/>
          <p:nvPr/>
        </p:nvSpPr>
        <p:spPr>
          <a:xfrm>
            <a:off x="1808001" y="2761292"/>
            <a:ext cx="1853841" cy="369332"/>
          </a:xfrm>
          <a:prstGeom prst="rect">
            <a:avLst/>
          </a:prstGeom>
          <a:noFill/>
        </p:spPr>
        <p:txBody>
          <a:bodyPr wrap="none" rtlCol="0">
            <a:spAutoFit/>
          </a:bodyPr>
          <a:lstStyle/>
          <a:p>
            <a:r>
              <a:rPr lang="zh-CN" altLang="en-US" dirty="0">
                <a:latin typeface="思源宋体 CN Heavy" panose="02020900000000000000" pitchFamily="18" charset="-122"/>
                <a:ea typeface="思源宋体 CN Heavy" panose="02020900000000000000" pitchFamily="18" charset="-122"/>
              </a:rPr>
              <a:t>获取数据的</a:t>
            </a:r>
            <a:r>
              <a:rPr lang="en-US" altLang="zh-CN" dirty="0">
                <a:latin typeface="思源宋体 CN Heavy" panose="02020900000000000000" pitchFamily="18" charset="-122"/>
                <a:ea typeface="思源宋体 CN Heavy" panose="02020900000000000000" pitchFamily="18" charset="-122"/>
              </a:rPr>
              <a:t>URL</a:t>
            </a:r>
          </a:p>
        </p:txBody>
      </p:sp>
      <p:cxnSp>
        <p:nvCxnSpPr>
          <p:cNvPr id="92" name="直接连接符 91">
            <a:extLst>
              <a:ext uri="{FF2B5EF4-FFF2-40B4-BE49-F238E27FC236}">
                <a16:creationId xmlns:a16="http://schemas.microsoft.com/office/drawing/2014/main" id="{4AF6F598-9799-4498-B545-28357DB27376}"/>
              </a:ext>
            </a:extLst>
          </p:cNvPr>
          <p:cNvCxnSpPr>
            <a:cxnSpLocks/>
          </p:cNvCxnSpPr>
          <p:nvPr/>
        </p:nvCxnSpPr>
        <p:spPr>
          <a:xfrm>
            <a:off x="3563686" y="4512165"/>
            <a:ext cx="1468873"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93C23F86-75A1-4076-980A-ADA8AAFD1D6A}"/>
              </a:ext>
            </a:extLst>
          </p:cNvPr>
          <p:cNvSpPr txBox="1"/>
          <p:nvPr/>
        </p:nvSpPr>
        <p:spPr>
          <a:xfrm>
            <a:off x="3462899" y="4142833"/>
            <a:ext cx="1569660" cy="369332"/>
          </a:xfrm>
          <a:prstGeom prst="rect">
            <a:avLst/>
          </a:prstGeom>
          <a:noFill/>
        </p:spPr>
        <p:txBody>
          <a:bodyPr wrap="none" rtlCol="0">
            <a:spAutoFit/>
          </a:bodyPr>
          <a:lstStyle/>
          <a:p>
            <a:r>
              <a:rPr lang="zh-CN" altLang="en-US" dirty="0">
                <a:latin typeface="思源宋体 CN Heavy" panose="02020900000000000000" pitchFamily="18" charset="-122"/>
                <a:ea typeface="思源宋体 CN Heavy" panose="02020900000000000000" pitchFamily="18" charset="-122"/>
              </a:rPr>
              <a:t>转换数据格式</a:t>
            </a:r>
            <a:endParaRPr lang="en-US" altLang="zh-CN" dirty="0">
              <a:latin typeface="思源宋体 CN Heavy" panose="02020900000000000000" pitchFamily="18" charset="-122"/>
              <a:ea typeface="思源宋体 CN Heavy" panose="02020900000000000000" pitchFamily="18" charset="-122"/>
            </a:endParaRPr>
          </a:p>
        </p:txBody>
      </p:sp>
      <p:cxnSp>
        <p:nvCxnSpPr>
          <p:cNvPr id="94" name="直接连接符 93">
            <a:extLst>
              <a:ext uri="{FF2B5EF4-FFF2-40B4-BE49-F238E27FC236}">
                <a16:creationId xmlns:a16="http://schemas.microsoft.com/office/drawing/2014/main" id="{06D49904-131A-4995-B0FF-60A1AA8E1208}"/>
              </a:ext>
            </a:extLst>
          </p:cNvPr>
          <p:cNvCxnSpPr>
            <a:cxnSpLocks/>
          </p:cNvCxnSpPr>
          <p:nvPr/>
        </p:nvCxnSpPr>
        <p:spPr>
          <a:xfrm>
            <a:off x="8441615" y="4168638"/>
            <a:ext cx="2161371"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DA370F80-47F1-48D5-8913-FD227161697A}"/>
              </a:ext>
            </a:extLst>
          </p:cNvPr>
          <p:cNvSpPr txBox="1"/>
          <p:nvPr/>
        </p:nvSpPr>
        <p:spPr>
          <a:xfrm>
            <a:off x="8340828" y="3799306"/>
            <a:ext cx="2262158" cy="369332"/>
          </a:xfrm>
          <a:prstGeom prst="rect">
            <a:avLst/>
          </a:prstGeom>
          <a:noFill/>
        </p:spPr>
        <p:txBody>
          <a:bodyPr wrap="none" rtlCol="0">
            <a:spAutoFit/>
          </a:bodyPr>
          <a:lstStyle/>
          <a:p>
            <a:r>
              <a:rPr lang="zh-CN" altLang="en-US" dirty="0">
                <a:latin typeface="思源宋体 CN Heavy" panose="02020900000000000000" pitchFamily="18" charset="-122"/>
                <a:ea typeface="思源宋体 CN Heavy" panose="02020900000000000000" pitchFamily="18" charset="-122"/>
              </a:rPr>
              <a:t>发送请求，获取响应</a:t>
            </a:r>
            <a:endParaRPr lang="en-US" altLang="zh-CN" dirty="0">
              <a:latin typeface="思源宋体 CN Heavy" panose="02020900000000000000" pitchFamily="18" charset="-122"/>
              <a:ea typeface="思源宋体 CN Heavy" panose="02020900000000000000" pitchFamily="18" charset="-122"/>
            </a:endParaRPr>
          </a:p>
        </p:txBody>
      </p:sp>
      <p:cxnSp>
        <p:nvCxnSpPr>
          <p:cNvPr id="96" name="直接连接符 95">
            <a:extLst>
              <a:ext uri="{FF2B5EF4-FFF2-40B4-BE49-F238E27FC236}">
                <a16:creationId xmlns:a16="http://schemas.microsoft.com/office/drawing/2014/main" id="{89E04EE1-D42D-4E13-BDE9-EABEFF64D12A}"/>
              </a:ext>
            </a:extLst>
          </p:cNvPr>
          <p:cNvCxnSpPr>
            <a:cxnSpLocks/>
          </p:cNvCxnSpPr>
          <p:nvPr/>
        </p:nvCxnSpPr>
        <p:spPr>
          <a:xfrm>
            <a:off x="2489620" y="5847582"/>
            <a:ext cx="1468873"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58224117-0A5E-4E3C-95D4-F79F526BC8DA}"/>
              </a:ext>
            </a:extLst>
          </p:cNvPr>
          <p:cNvSpPr txBox="1"/>
          <p:nvPr/>
        </p:nvSpPr>
        <p:spPr>
          <a:xfrm>
            <a:off x="2388833" y="5478250"/>
            <a:ext cx="1569660" cy="369332"/>
          </a:xfrm>
          <a:prstGeom prst="rect">
            <a:avLst/>
          </a:prstGeom>
          <a:noFill/>
        </p:spPr>
        <p:txBody>
          <a:bodyPr wrap="none" rtlCol="0">
            <a:spAutoFit/>
          </a:bodyPr>
          <a:lstStyle/>
          <a:p>
            <a:r>
              <a:rPr lang="zh-CN" altLang="en-US" dirty="0">
                <a:latin typeface="思源宋体 CN Heavy" panose="02020900000000000000" pitchFamily="18" charset="-122"/>
                <a:ea typeface="思源宋体 CN Heavy" panose="02020900000000000000" pitchFamily="18" charset="-122"/>
              </a:rPr>
              <a:t>打印返回结果</a:t>
            </a:r>
            <a:endParaRPr lang="en-US" altLang="zh-CN" dirty="0">
              <a:latin typeface="思源宋体 CN Heavy" panose="02020900000000000000" pitchFamily="18" charset="-122"/>
              <a:ea typeface="思源宋体 CN Heavy" panose="02020900000000000000" pitchFamily="18" charset="-122"/>
            </a:endParaRPr>
          </a:p>
        </p:txBody>
      </p:sp>
      <p:cxnSp>
        <p:nvCxnSpPr>
          <p:cNvPr id="112" name="直接连接符 111">
            <a:extLst>
              <a:ext uri="{FF2B5EF4-FFF2-40B4-BE49-F238E27FC236}">
                <a16:creationId xmlns:a16="http://schemas.microsoft.com/office/drawing/2014/main" id="{7520476B-FD6B-4506-A893-E25213F4EC0E}"/>
              </a:ext>
            </a:extLst>
          </p:cNvPr>
          <p:cNvCxnSpPr>
            <a:cxnSpLocks/>
          </p:cNvCxnSpPr>
          <p:nvPr/>
        </p:nvCxnSpPr>
        <p:spPr>
          <a:xfrm>
            <a:off x="5305775" y="5329422"/>
            <a:ext cx="1468873"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4241AD90-F18B-4946-B48F-A8E65D402745}"/>
              </a:ext>
            </a:extLst>
          </p:cNvPr>
          <p:cNvSpPr txBox="1"/>
          <p:nvPr/>
        </p:nvSpPr>
        <p:spPr>
          <a:xfrm>
            <a:off x="5204988" y="4960090"/>
            <a:ext cx="1569660" cy="369332"/>
          </a:xfrm>
          <a:prstGeom prst="rect">
            <a:avLst/>
          </a:prstGeom>
          <a:noFill/>
        </p:spPr>
        <p:txBody>
          <a:bodyPr wrap="none" rtlCol="0">
            <a:spAutoFit/>
          </a:bodyPr>
          <a:lstStyle/>
          <a:p>
            <a:r>
              <a:rPr lang="zh-CN" altLang="en-US" dirty="0">
                <a:latin typeface="思源宋体 CN Heavy" panose="02020900000000000000" pitchFamily="18" charset="-122"/>
                <a:ea typeface="思源宋体 CN Heavy" panose="02020900000000000000" pitchFamily="18" charset="-122"/>
              </a:rPr>
              <a:t>查看数据类型</a:t>
            </a:r>
            <a:endParaRPr lang="en-US" altLang="zh-CN" dirty="0">
              <a:latin typeface="思源宋体 CN Heavy" panose="02020900000000000000" pitchFamily="18" charset="-122"/>
              <a:ea typeface="思源宋体 CN Heavy" panose="02020900000000000000" pitchFamily="18" charset="-122"/>
            </a:endParaRPr>
          </a:p>
        </p:txBody>
      </p:sp>
      <p:pic>
        <p:nvPicPr>
          <p:cNvPr id="28" name="图片 27">
            <a:extLst>
              <a:ext uri="{FF2B5EF4-FFF2-40B4-BE49-F238E27FC236}">
                <a16:creationId xmlns:a16="http://schemas.microsoft.com/office/drawing/2014/main" id="{CFC8F486-D94B-4AF1-84FB-C8E8686D3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0174" y="5639766"/>
            <a:ext cx="460433" cy="460433"/>
          </a:xfrm>
          <a:prstGeom prst="rect">
            <a:avLst/>
          </a:prstGeom>
        </p:spPr>
      </p:pic>
      <p:cxnSp>
        <p:nvCxnSpPr>
          <p:cNvPr id="114" name="直接连接符 113">
            <a:extLst>
              <a:ext uri="{FF2B5EF4-FFF2-40B4-BE49-F238E27FC236}">
                <a16:creationId xmlns:a16="http://schemas.microsoft.com/office/drawing/2014/main" id="{3974304F-F213-4C8A-96AB-BCAF23D4B524}"/>
              </a:ext>
            </a:extLst>
          </p:cNvPr>
          <p:cNvCxnSpPr>
            <a:cxnSpLocks/>
          </p:cNvCxnSpPr>
          <p:nvPr/>
        </p:nvCxnSpPr>
        <p:spPr>
          <a:xfrm>
            <a:off x="8046720" y="6079636"/>
            <a:ext cx="274574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15" name="文本框 114">
            <a:extLst>
              <a:ext uri="{FF2B5EF4-FFF2-40B4-BE49-F238E27FC236}">
                <a16:creationId xmlns:a16="http://schemas.microsoft.com/office/drawing/2014/main" id="{D4778139-C73C-4D55-900B-DB161E8D4E0D}"/>
              </a:ext>
            </a:extLst>
          </p:cNvPr>
          <p:cNvSpPr txBox="1"/>
          <p:nvPr/>
        </p:nvSpPr>
        <p:spPr>
          <a:xfrm>
            <a:off x="7930523" y="5610299"/>
            <a:ext cx="3005951" cy="461665"/>
          </a:xfrm>
          <a:prstGeom prst="rect">
            <a:avLst/>
          </a:prstGeom>
          <a:noFill/>
        </p:spPr>
        <p:txBody>
          <a:bodyPr wrap="none" rtlCol="0">
            <a:spAutoFit/>
          </a:bodyPr>
          <a:lstStyle/>
          <a:p>
            <a:r>
              <a:rPr lang="en-US" altLang="zh-CN" sz="2400" dirty="0">
                <a:solidFill>
                  <a:srgbClr val="7030A0"/>
                </a:solidFill>
                <a:latin typeface="思源宋体 CN Heavy" panose="02020900000000000000" pitchFamily="18" charset="-122"/>
                <a:ea typeface="思源宋体 CN Heavy" panose="02020900000000000000" pitchFamily="18" charset="-122"/>
              </a:rPr>
              <a:t>001.</a:t>
            </a:r>
            <a:r>
              <a:rPr lang="zh-CN" altLang="en-US" sz="2400" dirty="0">
                <a:solidFill>
                  <a:srgbClr val="7030A0"/>
                </a:solidFill>
                <a:latin typeface="思源宋体 CN Heavy" panose="02020900000000000000" pitchFamily="18" charset="-122"/>
                <a:ea typeface="思源宋体 CN Heavy" panose="02020900000000000000" pitchFamily="18" charset="-122"/>
              </a:rPr>
              <a:t>获取数据的过程</a:t>
            </a:r>
          </a:p>
        </p:txBody>
      </p:sp>
    </p:spTree>
    <p:extLst>
      <p:ext uri="{BB962C8B-B14F-4D97-AF65-F5344CB8AC3E}">
        <p14:creationId xmlns:p14="http://schemas.microsoft.com/office/powerpoint/2010/main" val="1375695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2D69D53-80B9-4F91-BF1D-F56797385A40}"/>
              </a:ext>
            </a:extLst>
          </p:cNvPr>
          <p:cNvSpPr/>
          <p:nvPr/>
        </p:nvSpPr>
        <p:spPr>
          <a:xfrm>
            <a:off x="469765" y="509030"/>
            <a:ext cx="11252470" cy="58399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pic>
        <p:nvPicPr>
          <p:cNvPr id="28" name="图片 27">
            <a:extLst>
              <a:ext uri="{FF2B5EF4-FFF2-40B4-BE49-F238E27FC236}">
                <a16:creationId xmlns:a16="http://schemas.microsoft.com/office/drawing/2014/main" id="{CFC8F486-D94B-4AF1-84FB-C8E8686D3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0174" y="5639766"/>
            <a:ext cx="460433" cy="460433"/>
          </a:xfrm>
          <a:prstGeom prst="rect">
            <a:avLst/>
          </a:prstGeom>
        </p:spPr>
      </p:pic>
      <p:cxnSp>
        <p:nvCxnSpPr>
          <p:cNvPr id="114" name="直接连接符 113">
            <a:extLst>
              <a:ext uri="{FF2B5EF4-FFF2-40B4-BE49-F238E27FC236}">
                <a16:creationId xmlns:a16="http://schemas.microsoft.com/office/drawing/2014/main" id="{3974304F-F213-4C8A-96AB-BCAF23D4B524}"/>
              </a:ext>
            </a:extLst>
          </p:cNvPr>
          <p:cNvCxnSpPr>
            <a:cxnSpLocks/>
          </p:cNvCxnSpPr>
          <p:nvPr/>
        </p:nvCxnSpPr>
        <p:spPr>
          <a:xfrm>
            <a:off x="8046720" y="6079636"/>
            <a:ext cx="274574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15" name="文本框 114">
            <a:extLst>
              <a:ext uri="{FF2B5EF4-FFF2-40B4-BE49-F238E27FC236}">
                <a16:creationId xmlns:a16="http://schemas.microsoft.com/office/drawing/2014/main" id="{D4778139-C73C-4D55-900B-DB161E8D4E0D}"/>
              </a:ext>
            </a:extLst>
          </p:cNvPr>
          <p:cNvSpPr txBox="1"/>
          <p:nvPr/>
        </p:nvSpPr>
        <p:spPr>
          <a:xfrm>
            <a:off x="7930523" y="5610299"/>
            <a:ext cx="3005951" cy="461665"/>
          </a:xfrm>
          <a:prstGeom prst="rect">
            <a:avLst/>
          </a:prstGeom>
          <a:noFill/>
        </p:spPr>
        <p:txBody>
          <a:bodyPr wrap="none" rtlCol="0">
            <a:spAutoFit/>
          </a:bodyPr>
          <a:lstStyle/>
          <a:p>
            <a:r>
              <a:rPr lang="en-US" altLang="zh-CN" sz="2400" dirty="0">
                <a:solidFill>
                  <a:srgbClr val="7030A0"/>
                </a:solidFill>
                <a:latin typeface="思源宋体 CN Heavy" panose="02020900000000000000" pitchFamily="18" charset="-122"/>
                <a:ea typeface="思源宋体 CN Heavy" panose="02020900000000000000" pitchFamily="18" charset="-122"/>
              </a:rPr>
              <a:t>002.</a:t>
            </a:r>
            <a:r>
              <a:rPr lang="zh-CN" altLang="en-US" sz="2400" dirty="0">
                <a:solidFill>
                  <a:srgbClr val="7030A0"/>
                </a:solidFill>
                <a:latin typeface="思源宋体 CN Heavy" panose="02020900000000000000" pitchFamily="18" charset="-122"/>
                <a:ea typeface="思源宋体 CN Heavy" panose="02020900000000000000" pitchFamily="18" charset="-122"/>
              </a:rPr>
              <a:t>解析数据并保存</a:t>
            </a:r>
          </a:p>
        </p:txBody>
      </p:sp>
      <p:grpSp>
        <p:nvGrpSpPr>
          <p:cNvPr id="12" name="组合 11">
            <a:extLst>
              <a:ext uri="{FF2B5EF4-FFF2-40B4-BE49-F238E27FC236}">
                <a16:creationId xmlns:a16="http://schemas.microsoft.com/office/drawing/2014/main" id="{2D039018-2398-424A-B285-C638F8DEC528}"/>
              </a:ext>
            </a:extLst>
          </p:cNvPr>
          <p:cNvGrpSpPr/>
          <p:nvPr/>
        </p:nvGrpSpPr>
        <p:grpSpPr>
          <a:xfrm>
            <a:off x="1169094" y="1198187"/>
            <a:ext cx="9721080" cy="3722956"/>
            <a:chOff x="1314694" y="1198187"/>
            <a:chExt cx="9721080" cy="3722956"/>
          </a:xfrm>
        </p:grpSpPr>
        <p:sp>
          <p:nvSpPr>
            <p:cNvPr id="5" name="矩形 4">
              <a:extLst>
                <a:ext uri="{FF2B5EF4-FFF2-40B4-BE49-F238E27FC236}">
                  <a16:creationId xmlns:a16="http://schemas.microsoft.com/office/drawing/2014/main" id="{BC1021AE-F2C5-4AED-8456-548C768B9B37}"/>
                </a:ext>
              </a:extLst>
            </p:cNvPr>
            <p:cNvSpPr/>
            <p:nvPr/>
          </p:nvSpPr>
          <p:spPr>
            <a:xfrm>
              <a:off x="1314694" y="1198187"/>
              <a:ext cx="9721080" cy="3693319"/>
            </a:xfrm>
            <a:prstGeom prst="rect">
              <a:avLst/>
            </a:prstGeom>
          </p:spPr>
          <p:txBody>
            <a:bodyPr wrap="square">
              <a:spAutoFit/>
            </a:bodyPr>
            <a:lstStyle/>
            <a:p>
              <a:r>
                <a:rPr lang="en-US" altLang="zh-CN" dirty="0">
                  <a:latin typeface="思源宋体 CN SemiBold" panose="02020600000000000000" pitchFamily="18" charset="-122"/>
                  <a:ea typeface="思源宋体 CN SemiBold" panose="02020600000000000000" pitchFamily="18" charset="-122"/>
                </a:rPr>
                <a:t>with open("poison_soup_app.txt", "a", encoding='utf-8') as f:</a:t>
              </a:r>
            </a:p>
            <a:p>
              <a:r>
                <a:rPr lang="en-US" altLang="zh-CN" dirty="0">
                  <a:latin typeface="思源宋体 CN SemiBold" panose="02020600000000000000" pitchFamily="18" charset="-122"/>
                  <a:ea typeface="思源宋体 CN SemiBold" panose="02020600000000000000" pitchFamily="18" charset="-122"/>
                </a:rPr>
                <a:t>    </a:t>
              </a:r>
            </a:p>
            <a:p>
              <a:r>
                <a:rPr lang="zh-CN" altLang="en-US" dirty="0">
                  <a:latin typeface="思源宋体 CN SemiBold" panose="02020600000000000000" pitchFamily="18" charset="-122"/>
                  <a:ea typeface="思源宋体 CN SemiBold" panose="02020600000000000000" pitchFamily="18" charset="-122"/>
                </a:rPr>
                <a:t>　　</a:t>
              </a:r>
              <a:endParaRPr lang="en-US" altLang="zh-CN" dirty="0">
                <a:latin typeface="思源宋体 CN SemiBold" panose="02020600000000000000" pitchFamily="18" charset="-122"/>
                <a:ea typeface="思源宋体 CN SemiBold" panose="02020600000000000000" pitchFamily="18" charset="-122"/>
              </a:endParaRPr>
            </a:p>
            <a:p>
              <a:r>
                <a:rPr lang="zh-CN" altLang="en-US" dirty="0">
                  <a:latin typeface="思源宋体 CN SemiBold" panose="02020600000000000000" pitchFamily="18" charset="-122"/>
                  <a:ea typeface="思源宋体 CN SemiBold" panose="02020600000000000000" pitchFamily="18" charset="-122"/>
                </a:rPr>
                <a:t>　　</a:t>
              </a:r>
              <a:r>
                <a:rPr lang="en-US" altLang="zh-CN" dirty="0">
                  <a:latin typeface="思源宋体 CN SemiBold" panose="02020600000000000000" pitchFamily="18" charset="-122"/>
                  <a:ea typeface="思源宋体 CN SemiBold" panose="02020600000000000000" pitchFamily="18" charset="-122"/>
                </a:rPr>
                <a:t>res = </a:t>
              </a:r>
              <a:r>
                <a:rPr lang="en-US" altLang="zh-CN" dirty="0" err="1">
                  <a:latin typeface="思源宋体 CN SemiBold" panose="02020600000000000000" pitchFamily="18" charset="-122"/>
                  <a:ea typeface="思源宋体 CN SemiBold" panose="02020600000000000000" pitchFamily="18" charset="-122"/>
                </a:rPr>
                <a:t>requests.get</a:t>
              </a:r>
              <a:r>
                <a:rPr lang="en-US" altLang="zh-CN" dirty="0">
                  <a:latin typeface="思源宋体 CN SemiBold" panose="02020600000000000000" pitchFamily="18" charset="-122"/>
                  <a:ea typeface="思源宋体 CN SemiBold" panose="02020600000000000000" pitchFamily="18" charset="-122"/>
                </a:rPr>
                <a:t>(</a:t>
              </a:r>
              <a:r>
                <a:rPr lang="en-US" altLang="zh-CN" dirty="0" err="1">
                  <a:latin typeface="思源宋体 CN SemiBold" panose="02020600000000000000" pitchFamily="18" charset="-122"/>
                  <a:ea typeface="思源宋体 CN SemiBold" panose="02020600000000000000" pitchFamily="18" charset="-122"/>
                </a:rPr>
                <a:t>url</a:t>
              </a:r>
              <a:r>
                <a:rPr lang="en-US" altLang="zh-CN" dirty="0">
                  <a:latin typeface="思源宋体 CN SemiBold" panose="02020600000000000000" pitchFamily="18" charset="-122"/>
                  <a:ea typeface="思源宋体 CN SemiBold" panose="02020600000000000000" pitchFamily="18" charset="-122"/>
                </a:rPr>
                <a:t>=</a:t>
              </a:r>
              <a:r>
                <a:rPr lang="en-US" altLang="zh-CN" dirty="0" err="1">
                  <a:latin typeface="思源宋体 CN SemiBold" panose="02020600000000000000" pitchFamily="18" charset="-122"/>
                  <a:ea typeface="思源宋体 CN SemiBold" panose="02020600000000000000" pitchFamily="18" charset="-122"/>
                </a:rPr>
                <a:t>url</a:t>
              </a:r>
              <a:r>
                <a:rPr lang="en-US" altLang="zh-CN" dirty="0">
                  <a:latin typeface="思源宋体 CN SemiBold" panose="02020600000000000000" pitchFamily="18" charset="-122"/>
                  <a:ea typeface="思源宋体 CN SemiBold" panose="02020600000000000000" pitchFamily="18" charset="-122"/>
                </a:rPr>
                <a:t>, headers=headers, timeout=10).json()</a:t>
              </a:r>
            </a:p>
            <a:p>
              <a:r>
                <a:rPr lang="en-US" altLang="zh-CN" dirty="0">
                  <a:latin typeface="思源宋体 CN SemiBold" panose="02020600000000000000" pitchFamily="18" charset="-122"/>
                  <a:ea typeface="思源宋体 CN SemiBold" panose="02020600000000000000" pitchFamily="18" charset="-122"/>
                </a:rPr>
                <a:t>    </a:t>
              </a:r>
              <a:r>
                <a:rPr lang="zh-CN" altLang="en-US" dirty="0">
                  <a:latin typeface="思源宋体 CN SemiBold" panose="02020600000000000000" pitchFamily="18" charset="-122"/>
                  <a:ea typeface="思源宋体 CN SemiBold" panose="02020600000000000000" pitchFamily="18" charset="-122"/>
                </a:rPr>
                <a:t>　</a:t>
              </a:r>
              <a:endParaRPr lang="en-US" altLang="zh-CN" dirty="0">
                <a:latin typeface="思源宋体 CN SemiBold" panose="02020600000000000000" pitchFamily="18" charset="-122"/>
                <a:ea typeface="思源宋体 CN SemiBold" panose="02020600000000000000" pitchFamily="18" charset="-122"/>
              </a:endParaRPr>
            </a:p>
            <a:p>
              <a:r>
                <a:rPr lang="zh-CN" altLang="en-US" dirty="0">
                  <a:latin typeface="思源宋体 CN SemiBold" panose="02020600000000000000" pitchFamily="18" charset="-122"/>
                  <a:ea typeface="思源宋体 CN SemiBold" panose="02020600000000000000" pitchFamily="18" charset="-122"/>
                </a:rPr>
                <a:t>　　</a:t>
              </a:r>
              <a:r>
                <a:rPr lang="en-US" altLang="zh-CN" dirty="0" err="1">
                  <a:latin typeface="思源宋体 CN SemiBold" panose="02020600000000000000" pitchFamily="18" charset="-122"/>
                  <a:ea typeface="思源宋体 CN SemiBold" panose="02020600000000000000" pitchFamily="18" charset="-122"/>
                </a:rPr>
                <a:t>res_contents</a:t>
              </a:r>
              <a:r>
                <a:rPr lang="en-US" altLang="zh-CN" dirty="0">
                  <a:latin typeface="思源宋体 CN SemiBold" panose="02020600000000000000" pitchFamily="18" charset="-122"/>
                  <a:ea typeface="思源宋体 CN SemiBold" panose="02020600000000000000" pitchFamily="18" charset="-122"/>
                </a:rPr>
                <a:t> = res['data']</a:t>
              </a:r>
            </a:p>
            <a:p>
              <a:endParaRPr lang="en-US" altLang="zh-CN" dirty="0">
                <a:latin typeface="思源宋体 CN SemiBold" panose="02020600000000000000" pitchFamily="18" charset="-122"/>
                <a:ea typeface="思源宋体 CN SemiBold" panose="02020600000000000000" pitchFamily="18" charset="-122"/>
              </a:endParaRPr>
            </a:p>
            <a:p>
              <a:r>
                <a:rPr lang="en-US" altLang="zh-CN" dirty="0">
                  <a:latin typeface="思源宋体 CN SemiBold" panose="02020600000000000000" pitchFamily="18" charset="-122"/>
                  <a:ea typeface="思源宋体 CN SemiBold" panose="02020600000000000000" pitchFamily="18" charset="-122"/>
                </a:rPr>
                <a:t>    </a:t>
              </a:r>
              <a:r>
                <a:rPr lang="zh-CN" altLang="en-US" dirty="0">
                  <a:latin typeface="思源宋体 CN SemiBold" panose="02020600000000000000" pitchFamily="18" charset="-122"/>
                  <a:ea typeface="思源宋体 CN SemiBold" panose="02020600000000000000" pitchFamily="18" charset="-122"/>
                </a:rPr>
                <a:t>　</a:t>
              </a:r>
              <a:r>
                <a:rPr lang="en-US" altLang="zh-CN" dirty="0">
                  <a:latin typeface="思源宋体 CN SemiBold" panose="02020600000000000000" pitchFamily="18" charset="-122"/>
                  <a:ea typeface="思源宋体 CN SemiBold" panose="02020600000000000000" pitchFamily="18" charset="-122"/>
                </a:rPr>
                <a:t>for </a:t>
              </a:r>
              <a:r>
                <a:rPr lang="en-US" altLang="zh-CN" dirty="0" err="1">
                  <a:latin typeface="思源宋体 CN SemiBold" panose="02020600000000000000" pitchFamily="18" charset="-122"/>
                  <a:ea typeface="思源宋体 CN SemiBold" panose="02020600000000000000" pitchFamily="18" charset="-122"/>
                </a:rPr>
                <a:t>i</a:t>
              </a:r>
              <a:r>
                <a:rPr lang="en-US" altLang="zh-CN" dirty="0">
                  <a:latin typeface="思源宋体 CN SemiBold" panose="02020600000000000000" pitchFamily="18" charset="-122"/>
                  <a:ea typeface="思源宋体 CN SemiBold" panose="02020600000000000000" pitchFamily="18" charset="-122"/>
                </a:rPr>
                <a:t> in </a:t>
              </a:r>
              <a:r>
                <a:rPr lang="en-US" altLang="zh-CN" dirty="0" err="1">
                  <a:latin typeface="思源宋体 CN SemiBold" panose="02020600000000000000" pitchFamily="18" charset="-122"/>
                  <a:ea typeface="思源宋体 CN SemiBold" panose="02020600000000000000" pitchFamily="18" charset="-122"/>
                </a:rPr>
                <a:t>res_contents</a:t>
              </a:r>
              <a:r>
                <a:rPr lang="en-US" altLang="zh-CN" dirty="0">
                  <a:latin typeface="思源宋体 CN SemiBold" panose="02020600000000000000" pitchFamily="18" charset="-122"/>
                  <a:ea typeface="思源宋体 CN SemiBold" panose="02020600000000000000" pitchFamily="18" charset="-122"/>
                </a:rPr>
                <a:t>:</a:t>
              </a:r>
            </a:p>
            <a:p>
              <a:r>
                <a:rPr lang="en-US" altLang="zh-CN" dirty="0">
                  <a:latin typeface="思源宋体 CN SemiBold" panose="02020600000000000000" pitchFamily="18" charset="-122"/>
                  <a:ea typeface="思源宋体 CN SemiBold" panose="02020600000000000000" pitchFamily="18" charset="-122"/>
                </a:rPr>
                <a:t>       </a:t>
              </a:r>
              <a:r>
                <a:rPr lang="zh-CN" altLang="en-US" dirty="0">
                  <a:latin typeface="思源宋体 CN SemiBold" panose="02020600000000000000" pitchFamily="18" charset="-122"/>
                  <a:ea typeface="思源宋体 CN SemiBold" panose="02020600000000000000" pitchFamily="18" charset="-122"/>
                </a:rPr>
                <a:t>　　</a:t>
              </a:r>
              <a:r>
                <a:rPr lang="en-US" altLang="zh-CN" dirty="0">
                  <a:latin typeface="思源宋体 CN SemiBold" panose="02020600000000000000" pitchFamily="18" charset="-122"/>
                  <a:ea typeface="思源宋体 CN SemiBold" panose="02020600000000000000" pitchFamily="18" charset="-122"/>
                </a:rPr>
                <a:t> text = </a:t>
              </a:r>
              <a:r>
                <a:rPr lang="en-US" altLang="zh-CN" dirty="0" err="1">
                  <a:latin typeface="思源宋体 CN SemiBold" panose="02020600000000000000" pitchFamily="18" charset="-122"/>
                  <a:ea typeface="思源宋体 CN SemiBold" panose="02020600000000000000" pitchFamily="18" charset="-122"/>
                </a:rPr>
                <a:t>i</a:t>
              </a:r>
              <a:r>
                <a:rPr lang="en-US" altLang="zh-CN" dirty="0">
                  <a:latin typeface="思源宋体 CN SemiBold" panose="02020600000000000000" pitchFamily="18" charset="-122"/>
                  <a:ea typeface="思源宋体 CN SemiBold" panose="02020600000000000000" pitchFamily="18" charset="-122"/>
                </a:rPr>
                <a:t>['data']</a:t>
              </a:r>
            </a:p>
            <a:p>
              <a:r>
                <a:rPr lang="en-US" altLang="zh-CN" dirty="0">
                  <a:latin typeface="思源宋体 CN SemiBold" panose="02020600000000000000" pitchFamily="18" charset="-122"/>
                  <a:ea typeface="思源宋体 CN SemiBold" panose="02020600000000000000" pitchFamily="18" charset="-122"/>
                </a:rPr>
                <a:t>        </a:t>
              </a:r>
              <a:r>
                <a:rPr lang="zh-CN" altLang="en-US" dirty="0">
                  <a:latin typeface="思源宋体 CN SemiBold" panose="02020600000000000000" pitchFamily="18" charset="-122"/>
                  <a:ea typeface="思源宋体 CN SemiBold" panose="02020600000000000000" pitchFamily="18" charset="-122"/>
                </a:rPr>
                <a:t>　　</a:t>
              </a:r>
              <a:endParaRPr lang="en-US" altLang="zh-CN" dirty="0">
                <a:latin typeface="思源宋体 CN SemiBold" panose="02020600000000000000" pitchFamily="18" charset="-122"/>
                <a:ea typeface="思源宋体 CN SemiBold" panose="02020600000000000000" pitchFamily="18" charset="-122"/>
              </a:endParaRPr>
            </a:p>
            <a:p>
              <a:r>
                <a:rPr lang="zh-CN" altLang="en-US" dirty="0">
                  <a:latin typeface="思源宋体 CN SemiBold" panose="02020600000000000000" pitchFamily="18" charset="-122"/>
                  <a:ea typeface="思源宋体 CN SemiBold" panose="02020600000000000000" pitchFamily="18" charset="-122"/>
                </a:rPr>
                <a:t>　　　　</a:t>
              </a:r>
              <a:r>
                <a:rPr lang="en-US" altLang="zh-CN" dirty="0" err="1">
                  <a:latin typeface="思源宋体 CN SemiBold" panose="02020600000000000000" pitchFamily="18" charset="-122"/>
                  <a:ea typeface="思源宋体 CN SemiBold" panose="02020600000000000000" pitchFamily="18" charset="-122"/>
                </a:rPr>
                <a:t>f.write</a:t>
              </a:r>
              <a:r>
                <a:rPr lang="en-US" altLang="zh-CN" dirty="0">
                  <a:latin typeface="思源宋体 CN SemiBold" panose="02020600000000000000" pitchFamily="18" charset="-122"/>
                  <a:ea typeface="思源宋体 CN SemiBold" panose="02020600000000000000" pitchFamily="18" charset="-122"/>
                </a:rPr>
                <a:t>(text + '\n’)</a:t>
              </a:r>
            </a:p>
            <a:p>
              <a:endParaRPr lang="en-US" altLang="zh-CN" dirty="0">
                <a:latin typeface="思源宋体 CN SemiBold" panose="02020600000000000000" pitchFamily="18" charset="-122"/>
                <a:ea typeface="思源宋体 CN SemiBold" panose="02020600000000000000" pitchFamily="18" charset="-122"/>
              </a:endParaRPr>
            </a:p>
            <a:p>
              <a:r>
                <a:rPr lang="en-US" altLang="zh-CN" dirty="0">
                  <a:latin typeface="思源宋体 CN SemiBold" panose="02020600000000000000" pitchFamily="18" charset="-122"/>
                  <a:ea typeface="思源宋体 CN SemiBold" panose="02020600000000000000" pitchFamily="18" charset="-122"/>
                </a:rPr>
                <a:t>        </a:t>
              </a:r>
              <a:r>
                <a:rPr lang="zh-CN" altLang="en-US" dirty="0">
                  <a:latin typeface="思源宋体 CN SemiBold" panose="02020600000000000000" pitchFamily="18" charset="-122"/>
                  <a:ea typeface="思源宋体 CN SemiBold" panose="02020600000000000000" pitchFamily="18" charset="-122"/>
                </a:rPr>
                <a:t>　　</a:t>
              </a:r>
              <a:r>
                <a:rPr lang="en-US" altLang="zh-CN" dirty="0">
                  <a:latin typeface="思源宋体 CN SemiBold" panose="02020600000000000000" pitchFamily="18" charset="-122"/>
                  <a:ea typeface="思源宋体 CN SemiBold" panose="02020600000000000000" pitchFamily="18" charset="-122"/>
                </a:rPr>
                <a:t>print(text)</a:t>
              </a:r>
              <a:endParaRPr lang="zh-CN" altLang="en-US" dirty="0">
                <a:latin typeface="思源宋体 CN SemiBold" panose="02020600000000000000" pitchFamily="18" charset="-122"/>
                <a:ea typeface="思源宋体 CN SemiBold" panose="02020600000000000000" pitchFamily="18" charset="-122"/>
              </a:endParaRPr>
            </a:p>
          </p:txBody>
        </p:sp>
        <p:cxnSp>
          <p:nvCxnSpPr>
            <p:cNvPr id="49" name="直接连接符 48">
              <a:extLst>
                <a:ext uri="{FF2B5EF4-FFF2-40B4-BE49-F238E27FC236}">
                  <a16:creationId xmlns:a16="http://schemas.microsoft.com/office/drawing/2014/main" id="{5E4B9B85-4B40-4842-87A1-A359EB38D739}"/>
                </a:ext>
              </a:extLst>
            </p:cNvPr>
            <p:cNvCxnSpPr>
              <a:cxnSpLocks/>
            </p:cNvCxnSpPr>
            <p:nvPr/>
          </p:nvCxnSpPr>
          <p:spPr>
            <a:xfrm>
              <a:off x="2707931" y="1572027"/>
              <a:ext cx="2323524"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EB174558-8F5F-41D6-A15A-C79660C9DFDD}"/>
                </a:ext>
              </a:extLst>
            </p:cNvPr>
            <p:cNvSpPr txBox="1"/>
            <p:nvPr/>
          </p:nvSpPr>
          <p:spPr>
            <a:xfrm>
              <a:off x="2257904" y="1601665"/>
              <a:ext cx="2031325" cy="369332"/>
            </a:xfrm>
            <a:prstGeom prst="rect">
              <a:avLst/>
            </a:prstGeom>
            <a:noFill/>
          </p:spPr>
          <p:txBody>
            <a:bodyPr wrap="none" rtlCol="0">
              <a:spAutoFit/>
            </a:bodyPr>
            <a:lstStyle/>
            <a:p>
              <a:r>
                <a:rPr lang="zh-CN" altLang="en-US" dirty="0">
                  <a:latin typeface="思源宋体 CN Heavy" panose="02020900000000000000" pitchFamily="18" charset="-122"/>
                  <a:ea typeface="思源宋体 CN Heavy" panose="02020900000000000000" pitchFamily="18" charset="-122"/>
                </a:rPr>
                <a:t>导入本地当前目录</a:t>
              </a:r>
            </a:p>
          </p:txBody>
        </p:sp>
        <p:cxnSp>
          <p:nvCxnSpPr>
            <p:cNvPr id="92" name="直接连接符 91">
              <a:extLst>
                <a:ext uri="{FF2B5EF4-FFF2-40B4-BE49-F238E27FC236}">
                  <a16:creationId xmlns:a16="http://schemas.microsoft.com/office/drawing/2014/main" id="{4AF6F598-9799-4498-B545-28357DB27376}"/>
                </a:ext>
              </a:extLst>
            </p:cNvPr>
            <p:cNvCxnSpPr>
              <a:cxnSpLocks/>
            </p:cNvCxnSpPr>
            <p:nvPr/>
          </p:nvCxnSpPr>
          <p:spPr>
            <a:xfrm>
              <a:off x="4764240" y="3085149"/>
              <a:ext cx="948203"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93C23F86-75A1-4076-980A-ADA8AAFD1D6A}"/>
                </a:ext>
              </a:extLst>
            </p:cNvPr>
            <p:cNvSpPr txBox="1"/>
            <p:nvPr/>
          </p:nvSpPr>
          <p:spPr>
            <a:xfrm>
              <a:off x="4663453" y="2715817"/>
              <a:ext cx="1107996" cy="369332"/>
            </a:xfrm>
            <a:prstGeom prst="rect">
              <a:avLst/>
            </a:prstGeom>
            <a:noFill/>
          </p:spPr>
          <p:txBody>
            <a:bodyPr wrap="none" rtlCol="0">
              <a:spAutoFit/>
            </a:bodyPr>
            <a:lstStyle/>
            <a:p>
              <a:r>
                <a:rPr lang="zh-CN" altLang="en-US" dirty="0">
                  <a:latin typeface="思源宋体 CN Heavy" panose="02020900000000000000" pitchFamily="18" charset="-122"/>
                  <a:ea typeface="思源宋体 CN Heavy" panose="02020900000000000000" pitchFamily="18" charset="-122"/>
                </a:rPr>
                <a:t>解析数据</a:t>
              </a:r>
              <a:endParaRPr lang="en-US" altLang="zh-CN" dirty="0">
                <a:latin typeface="思源宋体 CN Heavy" panose="02020900000000000000" pitchFamily="18" charset="-122"/>
                <a:ea typeface="思源宋体 CN Heavy" panose="02020900000000000000" pitchFamily="18" charset="-122"/>
              </a:endParaRPr>
            </a:p>
          </p:txBody>
        </p:sp>
        <p:cxnSp>
          <p:nvCxnSpPr>
            <p:cNvPr id="94" name="直接连接符 93">
              <a:extLst>
                <a:ext uri="{FF2B5EF4-FFF2-40B4-BE49-F238E27FC236}">
                  <a16:creationId xmlns:a16="http://schemas.microsoft.com/office/drawing/2014/main" id="{06D49904-131A-4995-B0FF-60A1AA8E1208}"/>
                </a:ext>
              </a:extLst>
            </p:cNvPr>
            <p:cNvCxnSpPr>
              <a:cxnSpLocks/>
            </p:cNvCxnSpPr>
            <p:nvPr/>
          </p:nvCxnSpPr>
          <p:spPr>
            <a:xfrm>
              <a:off x="7949395" y="2715817"/>
              <a:ext cx="2161371"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DA370F80-47F1-48D5-8913-FD227161697A}"/>
                </a:ext>
              </a:extLst>
            </p:cNvPr>
            <p:cNvSpPr txBox="1"/>
            <p:nvPr/>
          </p:nvSpPr>
          <p:spPr>
            <a:xfrm>
              <a:off x="7848608" y="2346485"/>
              <a:ext cx="2262158" cy="369332"/>
            </a:xfrm>
            <a:prstGeom prst="rect">
              <a:avLst/>
            </a:prstGeom>
            <a:noFill/>
          </p:spPr>
          <p:txBody>
            <a:bodyPr wrap="none" rtlCol="0">
              <a:spAutoFit/>
            </a:bodyPr>
            <a:lstStyle/>
            <a:p>
              <a:r>
                <a:rPr lang="zh-CN" altLang="en-US" dirty="0">
                  <a:latin typeface="思源宋体 CN Heavy" panose="02020900000000000000" pitchFamily="18" charset="-122"/>
                  <a:ea typeface="思源宋体 CN Heavy" panose="02020900000000000000" pitchFamily="18" charset="-122"/>
                </a:rPr>
                <a:t>发送请求，获取响应</a:t>
              </a:r>
              <a:endParaRPr lang="en-US" altLang="zh-CN" dirty="0">
                <a:latin typeface="思源宋体 CN Heavy" panose="02020900000000000000" pitchFamily="18" charset="-122"/>
                <a:ea typeface="思源宋体 CN Heavy" panose="02020900000000000000" pitchFamily="18" charset="-122"/>
              </a:endParaRPr>
            </a:p>
          </p:txBody>
        </p:sp>
        <p:cxnSp>
          <p:nvCxnSpPr>
            <p:cNvPr id="96" name="直接连接符 95">
              <a:extLst>
                <a:ext uri="{FF2B5EF4-FFF2-40B4-BE49-F238E27FC236}">
                  <a16:creationId xmlns:a16="http://schemas.microsoft.com/office/drawing/2014/main" id="{89E04EE1-D42D-4E13-BDE9-EABEFF64D12A}"/>
                </a:ext>
              </a:extLst>
            </p:cNvPr>
            <p:cNvCxnSpPr>
              <a:cxnSpLocks/>
            </p:cNvCxnSpPr>
            <p:nvPr/>
          </p:nvCxnSpPr>
          <p:spPr>
            <a:xfrm>
              <a:off x="4764240" y="4371491"/>
              <a:ext cx="295329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58224117-0A5E-4E3C-95D4-F79F526BC8DA}"/>
                </a:ext>
              </a:extLst>
            </p:cNvPr>
            <p:cNvSpPr txBox="1"/>
            <p:nvPr/>
          </p:nvSpPr>
          <p:spPr>
            <a:xfrm>
              <a:off x="4663453" y="4002159"/>
              <a:ext cx="3185487" cy="369332"/>
            </a:xfrm>
            <a:prstGeom prst="rect">
              <a:avLst/>
            </a:prstGeom>
            <a:noFill/>
          </p:spPr>
          <p:txBody>
            <a:bodyPr wrap="none" rtlCol="0">
              <a:spAutoFit/>
            </a:bodyPr>
            <a:lstStyle/>
            <a:p>
              <a:r>
                <a:rPr lang="zh-CN" altLang="en-US" dirty="0">
                  <a:latin typeface="思源宋体 CN Heavy" panose="02020900000000000000" pitchFamily="18" charset="-122"/>
                  <a:ea typeface="思源宋体 CN Heavy" panose="02020900000000000000" pitchFamily="18" charset="-122"/>
                </a:rPr>
                <a:t>真正写入文本的代码，并换行</a:t>
              </a:r>
              <a:endParaRPr lang="en-US" altLang="zh-CN" dirty="0">
                <a:latin typeface="思源宋体 CN Heavy" panose="02020900000000000000" pitchFamily="18" charset="-122"/>
                <a:ea typeface="思源宋体 CN Heavy" panose="02020900000000000000" pitchFamily="18" charset="-122"/>
              </a:endParaRPr>
            </a:p>
          </p:txBody>
        </p:sp>
        <p:cxnSp>
          <p:nvCxnSpPr>
            <p:cNvPr id="112" name="直接连接符 111">
              <a:extLst>
                <a:ext uri="{FF2B5EF4-FFF2-40B4-BE49-F238E27FC236}">
                  <a16:creationId xmlns:a16="http://schemas.microsoft.com/office/drawing/2014/main" id="{7520476B-FD6B-4506-A893-E25213F4EC0E}"/>
                </a:ext>
              </a:extLst>
            </p:cNvPr>
            <p:cNvCxnSpPr>
              <a:cxnSpLocks/>
            </p:cNvCxnSpPr>
            <p:nvPr/>
          </p:nvCxnSpPr>
          <p:spPr>
            <a:xfrm>
              <a:off x="4390016" y="3700397"/>
              <a:ext cx="2876348"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4241AD90-F18B-4946-B48F-A8E65D402745}"/>
                </a:ext>
              </a:extLst>
            </p:cNvPr>
            <p:cNvSpPr txBox="1"/>
            <p:nvPr/>
          </p:nvSpPr>
          <p:spPr>
            <a:xfrm>
              <a:off x="4289229" y="3331065"/>
              <a:ext cx="3185487" cy="369332"/>
            </a:xfrm>
            <a:prstGeom prst="rect">
              <a:avLst/>
            </a:prstGeom>
            <a:noFill/>
          </p:spPr>
          <p:txBody>
            <a:bodyPr wrap="none" rtlCol="0">
              <a:spAutoFit/>
            </a:bodyPr>
            <a:lstStyle/>
            <a:p>
              <a:r>
                <a:rPr lang="zh-CN" altLang="en-US" dirty="0">
                  <a:latin typeface="思源宋体 CN Heavy" panose="02020900000000000000" pitchFamily="18" charset="-122"/>
                  <a:ea typeface="思源宋体 CN Heavy" panose="02020900000000000000" pitchFamily="18" charset="-122"/>
                </a:rPr>
                <a:t>获取到具体的“毒鸡汤内容”</a:t>
              </a:r>
              <a:endParaRPr lang="en-US" altLang="zh-CN" dirty="0">
                <a:latin typeface="思源宋体 CN Heavy" panose="02020900000000000000" pitchFamily="18" charset="-122"/>
                <a:ea typeface="思源宋体 CN Heavy" panose="02020900000000000000" pitchFamily="18" charset="-122"/>
              </a:endParaRPr>
            </a:p>
          </p:txBody>
        </p:sp>
        <p:cxnSp>
          <p:nvCxnSpPr>
            <p:cNvPr id="22" name="直接连接符 21">
              <a:extLst>
                <a:ext uri="{FF2B5EF4-FFF2-40B4-BE49-F238E27FC236}">
                  <a16:creationId xmlns:a16="http://schemas.microsoft.com/office/drawing/2014/main" id="{65357711-88A3-43FB-993B-2A18ACC9C9FA}"/>
                </a:ext>
              </a:extLst>
            </p:cNvPr>
            <p:cNvCxnSpPr>
              <a:cxnSpLocks/>
            </p:cNvCxnSpPr>
            <p:nvPr/>
          </p:nvCxnSpPr>
          <p:spPr>
            <a:xfrm>
              <a:off x="5217451" y="1572027"/>
              <a:ext cx="340069"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DEFDC114-6B4F-4796-942A-158A504594B2}"/>
                </a:ext>
              </a:extLst>
            </p:cNvPr>
            <p:cNvCxnSpPr>
              <a:cxnSpLocks/>
            </p:cNvCxnSpPr>
            <p:nvPr/>
          </p:nvCxnSpPr>
          <p:spPr>
            <a:xfrm>
              <a:off x="5662188" y="1572027"/>
              <a:ext cx="1866372"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A579F108-FB6B-4B80-A40A-23670EAFE33C}"/>
                </a:ext>
              </a:extLst>
            </p:cNvPr>
            <p:cNvSpPr txBox="1"/>
            <p:nvPr/>
          </p:nvSpPr>
          <p:spPr>
            <a:xfrm>
              <a:off x="4548037" y="1601665"/>
              <a:ext cx="1338828" cy="369332"/>
            </a:xfrm>
            <a:prstGeom prst="rect">
              <a:avLst/>
            </a:prstGeom>
            <a:noFill/>
          </p:spPr>
          <p:txBody>
            <a:bodyPr wrap="none" rtlCol="0">
              <a:spAutoFit/>
            </a:bodyPr>
            <a:lstStyle/>
            <a:p>
              <a:r>
                <a:rPr lang="zh-CN" altLang="en-US" dirty="0">
                  <a:latin typeface="思源宋体 CN Heavy" panose="02020900000000000000" pitchFamily="18" charset="-122"/>
                  <a:ea typeface="思源宋体 CN Heavy" panose="02020900000000000000" pitchFamily="18" charset="-122"/>
                </a:rPr>
                <a:t>以追加写入</a:t>
              </a:r>
            </a:p>
          </p:txBody>
        </p:sp>
        <p:sp>
          <p:nvSpPr>
            <p:cNvPr id="29" name="文本框 28">
              <a:extLst>
                <a:ext uri="{FF2B5EF4-FFF2-40B4-BE49-F238E27FC236}">
                  <a16:creationId xmlns:a16="http://schemas.microsoft.com/office/drawing/2014/main" id="{B0CAC4D2-6535-40E7-96DA-C989C058EC30}"/>
                </a:ext>
              </a:extLst>
            </p:cNvPr>
            <p:cNvSpPr txBox="1"/>
            <p:nvPr/>
          </p:nvSpPr>
          <p:spPr>
            <a:xfrm>
              <a:off x="6404480" y="1601665"/>
              <a:ext cx="1107996" cy="369332"/>
            </a:xfrm>
            <a:prstGeom prst="rect">
              <a:avLst/>
            </a:prstGeom>
            <a:noFill/>
          </p:spPr>
          <p:txBody>
            <a:bodyPr wrap="none" rtlCol="0">
              <a:spAutoFit/>
            </a:bodyPr>
            <a:lstStyle/>
            <a:p>
              <a:r>
                <a:rPr lang="zh-CN" altLang="en-US" dirty="0">
                  <a:latin typeface="思源宋体 CN Heavy" panose="02020900000000000000" pitchFamily="18" charset="-122"/>
                  <a:ea typeface="思源宋体 CN Heavy" panose="02020900000000000000" pitchFamily="18" charset="-122"/>
                </a:rPr>
                <a:t>编码格式</a:t>
              </a:r>
            </a:p>
          </p:txBody>
        </p:sp>
        <p:cxnSp>
          <p:nvCxnSpPr>
            <p:cNvPr id="32" name="直接连接符 31">
              <a:extLst>
                <a:ext uri="{FF2B5EF4-FFF2-40B4-BE49-F238E27FC236}">
                  <a16:creationId xmlns:a16="http://schemas.microsoft.com/office/drawing/2014/main" id="{CE117663-7D02-4960-9070-87F235B94F1A}"/>
                </a:ext>
              </a:extLst>
            </p:cNvPr>
            <p:cNvCxnSpPr>
              <a:cxnSpLocks/>
            </p:cNvCxnSpPr>
            <p:nvPr/>
          </p:nvCxnSpPr>
          <p:spPr>
            <a:xfrm>
              <a:off x="3725494" y="4921143"/>
              <a:ext cx="227906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DE96C1AF-50F2-4CD4-A4C6-298CE7AF07BC}"/>
                </a:ext>
              </a:extLst>
            </p:cNvPr>
            <p:cNvSpPr txBox="1"/>
            <p:nvPr/>
          </p:nvSpPr>
          <p:spPr>
            <a:xfrm>
              <a:off x="3624707" y="4551811"/>
              <a:ext cx="2492990" cy="369332"/>
            </a:xfrm>
            <a:prstGeom prst="rect">
              <a:avLst/>
            </a:prstGeom>
            <a:noFill/>
          </p:spPr>
          <p:txBody>
            <a:bodyPr wrap="none" rtlCol="0">
              <a:spAutoFit/>
            </a:bodyPr>
            <a:lstStyle/>
            <a:p>
              <a:r>
                <a:rPr lang="zh-CN" altLang="en-US" dirty="0">
                  <a:latin typeface="思源宋体 CN Heavy" panose="02020900000000000000" pitchFamily="18" charset="-122"/>
                  <a:ea typeface="思源宋体 CN Heavy" panose="02020900000000000000" pitchFamily="18" charset="-122"/>
                </a:rPr>
                <a:t>控制台打印，确认结果</a:t>
              </a:r>
              <a:endParaRPr lang="en-US" altLang="zh-CN" dirty="0">
                <a:latin typeface="思源宋体 CN Heavy" panose="02020900000000000000" pitchFamily="18" charset="-122"/>
                <a:ea typeface="思源宋体 CN Heavy" panose="02020900000000000000" pitchFamily="18" charset="-122"/>
              </a:endParaRPr>
            </a:p>
          </p:txBody>
        </p:sp>
      </p:grpSp>
    </p:spTree>
    <p:extLst>
      <p:ext uri="{BB962C8B-B14F-4D97-AF65-F5344CB8AC3E}">
        <p14:creationId xmlns:p14="http://schemas.microsoft.com/office/powerpoint/2010/main" val="4014339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2D69D53-80B9-4F91-BF1D-F56797385A40}"/>
              </a:ext>
            </a:extLst>
          </p:cNvPr>
          <p:cNvSpPr/>
          <p:nvPr/>
        </p:nvSpPr>
        <p:spPr>
          <a:xfrm>
            <a:off x="469765" y="509030"/>
            <a:ext cx="11252470" cy="58399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pic>
        <p:nvPicPr>
          <p:cNvPr id="28" name="图片 27">
            <a:extLst>
              <a:ext uri="{FF2B5EF4-FFF2-40B4-BE49-F238E27FC236}">
                <a16:creationId xmlns:a16="http://schemas.microsoft.com/office/drawing/2014/main" id="{CFC8F486-D94B-4AF1-84FB-C8E8686D3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0174" y="5639766"/>
            <a:ext cx="460433" cy="460433"/>
          </a:xfrm>
          <a:prstGeom prst="rect">
            <a:avLst/>
          </a:prstGeom>
        </p:spPr>
      </p:pic>
      <p:cxnSp>
        <p:nvCxnSpPr>
          <p:cNvPr id="114" name="直接连接符 113">
            <a:extLst>
              <a:ext uri="{FF2B5EF4-FFF2-40B4-BE49-F238E27FC236}">
                <a16:creationId xmlns:a16="http://schemas.microsoft.com/office/drawing/2014/main" id="{3974304F-F213-4C8A-96AB-BCAF23D4B524}"/>
              </a:ext>
            </a:extLst>
          </p:cNvPr>
          <p:cNvCxnSpPr>
            <a:cxnSpLocks/>
          </p:cNvCxnSpPr>
          <p:nvPr/>
        </p:nvCxnSpPr>
        <p:spPr>
          <a:xfrm>
            <a:off x="8636000" y="6079636"/>
            <a:ext cx="215646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15" name="文本框 114">
            <a:extLst>
              <a:ext uri="{FF2B5EF4-FFF2-40B4-BE49-F238E27FC236}">
                <a16:creationId xmlns:a16="http://schemas.microsoft.com/office/drawing/2014/main" id="{D4778139-C73C-4D55-900B-DB161E8D4E0D}"/>
              </a:ext>
            </a:extLst>
          </p:cNvPr>
          <p:cNvSpPr txBox="1"/>
          <p:nvPr/>
        </p:nvSpPr>
        <p:spPr>
          <a:xfrm>
            <a:off x="8499776" y="5610299"/>
            <a:ext cx="2390398" cy="461665"/>
          </a:xfrm>
          <a:prstGeom prst="rect">
            <a:avLst/>
          </a:prstGeom>
          <a:noFill/>
        </p:spPr>
        <p:txBody>
          <a:bodyPr wrap="none" rtlCol="0">
            <a:spAutoFit/>
          </a:bodyPr>
          <a:lstStyle/>
          <a:p>
            <a:r>
              <a:rPr lang="en-US" altLang="zh-CN" sz="2400" dirty="0">
                <a:solidFill>
                  <a:srgbClr val="7030A0"/>
                </a:solidFill>
                <a:latin typeface="思源宋体 CN Heavy" panose="02020900000000000000" pitchFamily="18" charset="-122"/>
                <a:ea typeface="思源宋体 CN Heavy" panose="02020900000000000000" pitchFamily="18" charset="-122"/>
              </a:rPr>
              <a:t>003.</a:t>
            </a:r>
            <a:r>
              <a:rPr lang="zh-CN" altLang="en-US" sz="2400" dirty="0">
                <a:solidFill>
                  <a:srgbClr val="7030A0"/>
                </a:solidFill>
                <a:latin typeface="思源宋体 CN Heavy" panose="02020900000000000000" pitchFamily="18" charset="-122"/>
                <a:ea typeface="思源宋体 CN Heavy" panose="02020900000000000000" pitchFamily="18" charset="-122"/>
              </a:rPr>
              <a:t>异常的处理</a:t>
            </a:r>
          </a:p>
        </p:txBody>
      </p:sp>
      <p:sp>
        <p:nvSpPr>
          <p:cNvPr id="5" name="矩形 4">
            <a:extLst>
              <a:ext uri="{FF2B5EF4-FFF2-40B4-BE49-F238E27FC236}">
                <a16:creationId xmlns:a16="http://schemas.microsoft.com/office/drawing/2014/main" id="{BC1021AE-F2C5-4AED-8456-548C768B9B37}"/>
              </a:ext>
            </a:extLst>
          </p:cNvPr>
          <p:cNvSpPr/>
          <p:nvPr/>
        </p:nvSpPr>
        <p:spPr>
          <a:xfrm>
            <a:off x="1122323" y="933666"/>
            <a:ext cx="9721080" cy="4524315"/>
          </a:xfrm>
          <a:prstGeom prst="rect">
            <a:avLst/>
          </a:prstGeom>
        </p:spPr>
        <p:txBody>
          <a:bodyPr wrap="square">
            <a:spAutoFit/>
          </a:bodyPr>
          <a:lstStyle/>
          <a:p>
            <a:r>
              <a:rPr lang="en-US" altLang="zh-CN" dirty="0">
                <a:latin typeface="思源宋体 CN SemiBold" panose="02020600000000000000" pitchFamily="18" charset="-122"/>
                <a:ea typeface="思源宋体 CN SemiBold" panose="02020600000000000000" pitchFamily="18" charset="-122"/>
              </a:rPr>
              <a:t> try:</a:t>
            </a:r>
          </a:p>
          <a:p>
            <a:endParaRPr lang="en-US" altLang="zh-CN" dirty="0">
              <a:latin typeface="思源宋体 CN SemiBold" panose="02020600000000000000" pitchFamily="18" charset="-122"/>
              <a:ea typeface="思源宋体 CN SemiBold" panose="02020600000000000000" pitchFamily="18" charset="-122"/>
            </a:endParaRPr>
          </a:p>
          <a:p>
            <a:r>
              <a:rPr lang="zh-CN" altLang="en-US" dirty="0">
                <a:latin typeface="思源宋体 CN SemiBold" panose="02020600000000000000" pitchFamily="18" charset="-122"/>
                <a:ea typeface="思源宋体 CN SemiBold" panose="02020600000000000000" pitchFamily="18" charset="-122"/>
              </a:rPr>
              <a:t>　　</a:t>
            </a:r>
            <a:r>
              <a:rPr lang="en-US" altLang="zh-CN" dirty="0">
                <a:latin typeface="思源宋体 CN SemiBold" panose="02020600000000000000" pitchFamily="18" charset="-122"/>
                <a:ea typeface="思源宋体 CN SemiBold" panose="02020600000000000000" pitchFamily="18" charset="-122"/>
              </a:rPr>
              <a:t>with open("poison_soup_app.txt", "a", encoding='utf-8') as f:</a:t>
            </a:r>
          </a:p>
          <a:p>
            <a:r>
              <a:rPr lang="en-US" altLang="zh-CN" dirty="0">
                <a:latin typeface="思源宋体 CN SemiBold" panose="02020600000000000000" pitchFamily="18" charset="-122"/>
                <a:ea typeface="思源宋体 CN SemiBold" panose="02020600000000000000" pitchFamily="18" charset="-122"/>
              </a:rPr>
              <a:t>        res = </a:t>
            </a:r>
            <a:r>
              <a:rPr lang="en-US" altLang="zh-CN" dirty="0" err="1">
                <a:latin typeface="思源宋体 CN SemiBold" panose="02020600000000000000" pitchFamily="18" charset="-122"/>
                <a:ea typeface="思源宋体 CN SemiBold" panose="02020600000000000000" pitchFamily="18" charset="-122"/>
              </a:rPr>
              <a:t>requests.get</a:t>
            </a:r>
            <a:r>
              <a:rPr lang="en-US" altLang="zh-CN" dirty="0">
                <a:latin typeface="思源宋体 CN SemiBold" panose="02020600000000000000" pitchFamily="18" charset="-122"/>
                <a:ea typeface="思源宋体 CN SemiBold" panose="02020600000000000000" pitchFamily="18" charset="-122"/>
              </a:rPr>
              <a:t>(</a:t>
            </a:r>
            <a:r>
              <a:rPr lang="en-US" altLang="zh-CN" dirty="0" err="1">
                <a:latin typeface="思源宋体 CN SemiBold" panose="02020600000000000000" pitchFamily="18" charset="-122"/>
                <a:ea typeface="思源宋体 CN SemiBold" panose="02020600000000000000" pitchFamily="18" charset="-122"/>
              </a:rPr>
              <a:t>url</a:t>
            </a:r>
            <a:r>
              <a:rPr lang="en-US" altLang="zh-CN" dirty="0">
                <a:latin typeface="思源宋体 CN SemiBold" panose="02020600000000000000" pitchFamily="18" charset="-122"/>
                <a:ea typeface="思源宋体 CN SemiBold" panose="02020600000000000000" pitchFamily="18" charset="-122"/>
              </a:rPr>
              <a:t>=</a:t>
            </a:r>
            <a:r>
              <a:rPr lang="en-US" altLang="zh-CN" dirty="0" err="1">
                <a:latin typeface="思源宋体 CN SemiBold" panose="02020600000000000000" pitchFamily="18" charset="-122"/>
                <a:ea typeface="思源宋体 CN SemiBold" panose="02020600000000000000" pitchFamily="18" charset="-122"/>
              </a:rPr>
              <a:t>url</a:t>
            </a:r>
            <a:r>
              <a:rPr lang="en-US" altLang="zh-CN" dirty="0">
                <a:latin typeface="思源宋体 CN SemiBold" panose="02020600000000000000" pitchFamily="18" charset="-122"/>
                <a:ea typeface="思源宋体 CN SemiBold" panose="02020600000000000000" pitchFamily="18" charset="-122"/>
              </a:rPr>
              <a:t>, headers=headers, timeout=10).json()</a:t>
            </a:r>
          </a:p>
          <a:p>
            <a:endParaRPr lang="en-US" altLang="zh-CN" dirty="0">
              <a:latin typeface="思源宋体 CN SemiBold" panose="02020600000000000000" pitchFamily="18" charset="-122"/>
              <a:ea typeface="思源宋体 CN SemiBold" panose="02020600000000000000" pitchFamily="18" charset="-122"/>
            </a:endParaRPr>
          </a:p>
          <a:p>
            <a:r>
              <a:rPr lang="en-US" altLang="zh-CN" dirty="0">
                <a:latin typeface="思源宋体 CN SemiBold" panose="02020600000000000000" pitchFamily="18" charset="-122"/>
                <a:ea typeface="思源宋体 CN SemiBold" panose="02020600000000000000" pitchFamily="18" charset="-122"/>
              </a:rPr>
              <a:t>        </a:t>
            </a:r>
            <a:r>
              <a:rPr lang="en-US" altLang="zh-CN" dirty="0" err="1">
                <a:latin typeface="思源宋体 CN SemiBold" panose="02020600000000000000" pitchFamily="18" charset="-122"/>
                <a:ea typeface="思源宋体 CN SemiBold" panose="02020600000000000000" pitchFamily="18" charset="-122"/>
              </a:rPr>
              <a:t>res_contents</a:t>
            </a:r>
            <a:r>
              <a:rPr lang="en-US" altLang="zh-CN" dirty="0">
                <a:latin typeface="思源宋体 CN SemiBold" panose="02020600000000000000" pitchFamily="18" charset="-122"/>
                <a:ea typeface="思源宋体 CN SemiBold" panose="02020600000000000000" pitchFamily="18" charset="-122"/>
              </a:rPr>
              <a:t> = res['data']</a:t>
            </a:r>
          </a:p>
          <a:p>
            <a:r>
              <a:rPr lang="en-US" altLang="zh-CN" dirty="0">
                <a:latin typeface="思源宋体 CN SemiBold" panose="02020600000000000000" pitchFamily="18" charset="-122"/>
                <a:ea typeface="思源宋体 CN SemiBold" panose="02020600000000000000" pitchFamily="18" charset="-122"/>
              </a:rPr>
              <a:t>        for </a:t>
            </a:r>
            <a:r>
              <a:rPr lang="en-US" altLang="zh-CN" dirty="0" err="1">
                <a:latin typeface="思源宋体 CN SemiBold" panose="02020600000000000000" pitchFamily="18" charset="-122"/>
                <a:ea typeface="思源宋体 CN SemiBold" panose="02020600000000000000" pitchFamily="18" charset="-122"/>
              </a:rPr>
              <a:t>i</a:t>
            </a:r>
            <a:r>
              <a:rPr lang="en-US" altLang="zh-CN" dirty="0">
                <a:latin typeface="思源宋体 CN SemiBold" panose="02020600000000000000" pitchFamily="18" charset="-122"/>
                <a:ea typeface="思源宋体 CN SemiBold" panose="02020600000000000000" pitchFamily="18" charset="-122"/>
              </a:rPr>
              <a:t> in </a:t>
            </a:r>
            <a:r>
              <a:rPr lang="en-US" altLang="zh-CN" dirty="0" err="1">
                <a:latin typeface="思源宋体 CN SemiBold" panose="02020600000000000000" pitchFamily="18" charset="-122"/>
                <a:ea typeface="思源宋体 CN SemiBold" panose="02020600000000000000" pitchFamily="18" charset="-122"/>
              </a:rPr>
              <a:t>res_contents</a:t>
            </a:r>
            <a:r>
              <a:rPr lang="en-US" altLang="zh-CN" dirty="0">
                <a:latin typeface="思源宋体 CN SemiBold" panose="02020600000000000000" pitchFamily="18" charset="-122"/>
                <a:ea typeface="思源宋体 CN SemiBold" panose="02020600000000000000" pitchFamily="18" charset="-122"/>
              </a:rPr>
              <a:t>:</a:t>
            </a:r>
          </a:p>
          <a:p>
            <a:r>
              <a:rPr lang="en-US" altLang="zh-CN" dirty="0">
                <a:latin typeface="思源宋体 CN SemiBold" panose="02020600000000000000" pitchFamily="18" charset="-122"/>
                <a:ea typeface="思源宋体 CN SemiBold" panose="02020600000000000000" pitchFamily="18" charset="-122"/>
              </a:rPr>
              <a:t>              text = </a:t>
            </a:r>
            <a:r>
              <a:rPr lang="en-US" altLang="zh-CN" dirty="0" err="1">
                <a:latin typeface="思源宋体 CN SemiBold" panose="02020600000000000000" pitchFamily="18" charset="-122"/>
                <a:ea typeface="思源宋体 CN SemiBold" panose="02020600000000000000" pitchFamily="18" charset="-122"/>
              </a:rPr>
              <a:t>i</a:t>
            </a:r>
            <a:r>
              <a:rPr lang="en-US" altLang="zh-CN" dirty="0">
                <a:latin typeface="思源宋体 CN SemiBold" panose="02020600000000000000" pitchFamily="18" charset="-122"/>
                <a:ea typeface="思源宋体 CN SemiBold" panose="02020600000000000000" pitchFamily="18" charset="-122"/>
              </a:rPr>
              <a:t>['data']</a:t>
            </a:r>
          </a:p>
          <a:p>
            <a:r>
              <a:rPr lang="en-US" altLang="zh-CN" dirty="0">
                <a:latin typeface="思源宋体 CN SemiBold" panose="02020600000000000000" pitchFamily="18" charset="-122"/>
                <a:ea typeface="思源宋体 CN SemiBold" panose="02020600000000000000" pitchFamily="18" charset="-122"/>
              </a:rPr>
              <a:t>              </a:t>
            </a:r>
            <a:r>
              <a:rPr lang="en-US" altLang="zh-CN" dirty="0" err="1">
                <a:latin typeface="思源宋体 CN SemiBold" panose="02020600000000000000" pitchFamily="18" charset="-122"/>
                <a:ea typeface="思源宋体 CN SemiBold" panose="02020600000000000000" pitchFamily="18" charset="-122"/>
              </a:rPr>
              <a:t>f.write</a:t>
            </a:r>
            <a:r>
              <a:rPr lang="en-US" altLang="zh-CN" dirty="0">
                <a:latin typeface="思源宋体 CN SemiBold" panose="02020600000000000000" pitchFamily="18" charset="-122"/>
                <a:ea typeface="思源宋体 CN SemiBold" panose="02020600000000000000" pitchFamily="18" charset="-122"/>
              </a:rPr>
              <a:t>(text + '\n')</a:t>
            </a:r>
          </a:p>
          <a:p>
            <a:r>
              <a:rPr lang="en-US" altLang="zh-CN" dirty="0">
                <a:latin typeface="思源宋体 CN SemiBold" panose="02020600000000000000" pitchFamily="18" charset="-122"/>
                <a:ea typeface="思源宋体 CN SemiBold" panose="02020600000000000000" pitchFamily="18" charset="-122"/>
              </a:rPr>
              <a:t>              print(text)</a:t>
            </a:r>
          </a:p>
          <a:p>
            <a:endParaRPr lang="en-US" altLang="zh-CN" dirty="0">
              <a:latin typeface="思源宋体 CN SemiBold" panose="02020600000000000000" pitchFamily="18" charset="-122"/>
              <a:ea typeface="思源宋体 CN SemiBold" panose="02020600000000000000" pitchFamily="18" charset="-122"/>
            </a:endParaRPr>
          </a:p>
          <a:p>
            <a:endParaRPr lang="en-US" altLang="zh-CN" dirty="0">
              <a:latin typeface="思源宋体 CN SemiBold" panose="02020600000000000000" pitchFamily="18" charset="-122"/>
              <a:ea typeface="思源宋体 CN SemiBold" panose="02020600000000000000" pitchFamily="18" charset="-122"/>
            </a:endParaRPr>
          </a:p>
          <a:p>
            <a:r>
              <a:rPr lang="zh-CN" altLang="en-US" dirty="0">
                <a:latin typeface="思源宋体 CN SemiBold" panose="02020600000000000000" pitchFamily="18" charset="-122"/>
                <a:ea typeface="思源宋体 CN SemiBold" panose="02020600000000000000" pitchFamily="18" charset="-122"/>
              </a:rPr>
              <a:t>　　</a:t>
            </a:r>
            <a:endParaRPr lang="en-US" altLang="zh-CN" dirty="0">
              <a:latin typeface="思源宋体 CN SemiBold" panose="02020600000000000000" pitchFamily="18" charset="-122"/>
              <a:ea typeface="思源宋体 CN SemiBold" panose="02020600000000000000" pitchFamily="18" charset="-122"/>
            </a:endParaRPr>
          </a:p>
          <a:p>
            <a:endParaRPr lang="en-US" altLang="zh-CN" dirty="0">
              <a:latin typeface="思源宋体 CN SemiBold" panose="02020600000000000000" pitchFamily="18" charset="-122"/>
              <a:ea typeface="思源宋体 CN SemiBold" panose="02020600000000000000" pitchFamily="18" charset="-122"/>
            </a:endParaRPr>
          </a:p>
          <a:p>
            <a:r>
              <a:rPr lang="en-US" altLang="zh-CN" dirty="0">
                <a:latin typeface="思源宋体 CN SemiBold" panose="02020600000000000000" pitchFamily="18" charset="-122"/>
                <a:ea typeface="思源宋体 CN SemiBold" panose="02020600000000000000" pitchFamily="18" charset="-122"/>
              </a:rPr>
              <a:t>except Exception as e:</a:t>
            </a:r>
          </a:p>
          <a:p>
            <a:r>
              <a:rPr lang="zh-CN" altLang="en-US" dirty="0">
                <a:latin typeface="思源宋体 CN SemiBold" panose="02020600000000000000" pitchFamily="18" charset="-122"/>
                <a:ea typeface="思源宋体 CN SemiBold" panose="02020600000000000000" pitchFamily="18" charset="-122"/>
              </a:rPr>
              <a:t>　　</a:t>
            </a:r>
            <a:r>
              <a:rPr lang="en-US" altLang="zh-CN" dirty="0">
                <a:latin typeface="思源宋体 CN SemiBold" panose="02020600000000000000" pitchFamily="18" charset="-122"/>
                <a:ea typeface="思源宋体 CN SemiBold" panose="02020600000000000000" pitchFamily="18" charset="-122"/>
              </a:rPr>
              <a:t>print('exception:', e)</a:t>
            </a:r>
            <a:endParaRPr lang="zh-CN" altLang="en-US" dirty="0">
              <a:latin typeface="思源宋体 CN SemiBold" panose="02020600000000000000" pitchFamily="18" charset="-122"/>
              <a:ea typeface="思源宋体 CN SemiBold" panose="02020600000000000000" pitchFamily="18" charset="-122"/>
            </a:endParaRPr>
          </a:p>
        </p:txBody>
      </p:sp>
      <p:cxnSp>
        <p:nvCxnSpPr>
          <p:cNvPr id="49" name="直接连接符 48">
            <a:extLst>
              <a:ext uri="{FF2B5EF4-FFF2-40B4-BE49-F238E27FC236}">
                <a16:creationId xmlns:a16="http://schemas.microsoft.com/office/drawing/2014/main" id="{5E4B9B85-4B40-4842-87A1-A359EB38D739}"/>
              </a:ext>
            </a:extLst>
          </p:cNvPr>
          <p:cNvCxnSpPr>
            <a:cxnSpLocks/>
          </p:cNvCxnSpPr>
          <p:nvPr/>
        </p:nvCxnSpPr>
        <p:spPr>
          <a:xfrm>
            <a:off x="2021712" y="1316892"/>
            <a:ext cx="6302428"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EB174558-8F5F-41D6-A15A-C79660C9DFDD}"/>
              </a:ext>
            </a:extLst>
          </p:cNvPr>
          <p:cNvSpPr txBox="1"/>
          <p:nvPr/>
        </p:nvSpPr>
        <p:spPr>
          <a:xfrm>
            <a:off x="1918925" y="943990"/>
            <a:ext cx="6405215" cy="369332"/>
          </a:xfrm>
          <a:prstGeom prst="rect">
            <a:avLst/>
          </a:prstGeom>
          <a:noFill/>
        </p:spPr>
        <p:txBody>
          <a:bodyPr wrap="none" rtlCol="0">
            <a:spAutoFit/>
          </a:bodyPr>
          <a:lstStyle/>
          <a:p>
            <a:r>
              <a:rPr lang="zh-CN" altLang="en-US" dirty="0">
                <a:latin typeface="思源宋体 CN Heavy" panose="02020900000000000000" pitchFamily="18" charset="-122"/>
                <a:ea typeface="思源宋体 CN Heavy" panose="02020900000000000000" pitchFamily="18" charset="-122"/>
              </a:rPr>
              <a:t>先运行</a:t>
            </a:r>
            <a:r>
              <a:rPr lang="en-US" altLang="zh-CN" dirty="0">
                <a:latin typeface="思源宋体 CN Heavy" panose="02020900000000000000" pitchFamily="18" charset="-122"/>
                <a:ea typeface="思源宋体 CN Heavy" panose="02020900000000000000" pitchFamily="18" charset="-122"/>
              </a:rPr>
              <a:t>try</a:t>
            </a:r>
            <a:r>
              <a:rPr lang="zh-CN" altLang="en-US" dirty="0">
                <a:latin typeface="思源宋体 CN Heavy" panose="02020900000000000000" pitchFamily="18" charset="-122"/>
                <a:ea typeface="思源宋体 CN Heavy" panose="02020900000000000000" pitchFamily="18" charset="-122"/>
              </a:rPr>
              <a:t>中的代码，如有异常，执行</a:t>
            </a:r>
            <a:r>
              <a:rPr lang="en-US" altLang="zh-CN" dirty="0">
                <a:latin typeface="思源宋体 CN Heavy" panose="02020900000000000000" pitchFamily="18" charset="-122"/>
                <a:ea typeface="思源宋体 CN Heavy" panose="02020900000000000000" pitchFamily="18" charset="-122"/>
              </a:rPr>
              <a:t>except</a:t>
            </a:r>
            <a:r>
              <a:rPr lang="zh-CN" altLang="en-US" dirty="0">
                <a:latin typeface="思源宋体 CN Heavy" panose="02020900000000000000" pitchFamily="18" charset="-122"/>
                <a:ea typeface="思源宋体 CN Heavy" panose="02020900000000000000" pitchFamily="18" charset="-122"/>
              </a:rPr>
              <a:t>关键词下的代码</a:t>
            </a:r>
          </a:p>
        </p:txBody>
      </p:sp>
      <p:cxnSp>
        <p:nvCxnSpPr>
          <p:cNvPr id="32" name="直接连接符 31">
            <a:extLst>
              <a:ext uri="{FF2B5EF4-FFF2-40B4-BE49-F238E27FC236}">
                <a16:creationId xmlns:a16="http://schemas.microsoft.com/office/drawing/2014/main" id="{CE117663-7D02-4960-9070-87F235B94F1A}"/>
              </a:ext>
            </a:extLst>
          </p:cNvPr>
          <p:cNvCxnSpPr>
            <a:cxnSpLocks/>
          </p:cNvCxnSpPr>
          <p:nvPr/>
        </p:nvCxnSpPr>
        <p:spPr>
          <a:xfrm>
            <a:off x="1949014" y="4578558"/>
            <a:ext cx="782844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DE96C1AF-50F2-4CD4-A4C6-298CE7AF07BC}"/>
              </a:ext>
            </a:extLst>
          </p:cNvPr>
          <p:cNvSpPr txBox="1"/>
          <p:nvPr/>
        </p:nvSpPr>
        <p:spPr>
          <a:xfrm>
            <a:off x="1918925" y="3932227"/>
            <a:ext cx="8467383" cy="646331"/>
          </a:xfrm>
          <a:prstGeom prst="rect">
            <a:avLst/>
          </a:prstGeom>
          <a:noFill/>
        </p:spPr>
        <p:txBody>
          <a:bodyPr wrap="none" rtlCol="0">
            <a:spAutoFit/>
          </a:bodyPr>
          <a:lstStyle/>
          <a:p>
            <a:r>
              <a:rPr lang="zh-CN" altLang="en-US" dirty="0">
                <a:latin typeface="思源宋体 CN Heavy" panose="02020900000000000000" pitchFamily="18" charset="-122"/>
                <a:ea typeface="思源宋体 CN Heavy" panose="02020900000000000000" pitchFamily="18" charset="-122"/>
              </a:rPr>
              <a:t>捕获所有异常通常是由于程序员在某些复杂操作中并不能记住所有可能的异常。</a:t>
            </a:r>
          </a:p>
          <a:p>
            <a:r>
              <a:rPr lang="zh-CN" altLang="en-US" dirty="0">
                <a:latin typeface="思源宋体 CN Heavy" panose="02020900000000000000" pitchFamily="18" charset="-122"/>
                <a:ea typeface="思源宋体 CN Heavy" panose="02020900000000000000" pitchFamily="18" charset="-122"/>
              </a:rPr>
              <a:t>如果你不是很细心的人，这也是编写不易调试代码的一个简单方法。</a:t>
            </a:r>
          </a:p>
        </p:txBody>
      </p:sp>
      <p:cxnSp>
        <p:nvCxnSpPr>
          <p:cNvPr id="30" name="直接连接符 29">
            <a:extLst>
              <a:ext uri="{FF2B5EF4-FFF2-40B4-BE49-F238E27FC236}">
                <a16:creationId xmlns:a16="http://schemas.microsoft.com/office/drawing/2014/main" id="{8E5719A0-56B0-4671-B803-F33026DF098F}"/>
              </a:ext>
            </a:extLst>
          </p:cNvPr>
          <p:cNvCxnSpPr>
            <a:cxnSpLocks/>
          </p:cNvCxnSpPr>
          <p:nvPr/>
        </p:nvCxnSpPr>
        <p:spPr>
          <a:xfrm>
            <a:off x="2424616" y="5810302"/>
            <a:ext cx="2228409"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DA741843-A2F7-4A4F-B744-987721AC8B47}"/>
              </a:ext>
            </a:extLst>
          </p:cNvPr>
          <p:cNvSpPr txBox="1"/>
          <p:nvPr/>
        </p:nvSpPr>
        <p:spPr>
          <a:xfrm>
            <a:off x="2355166" y="5440970"/>
            <a:ext cx="2396810" cy="369332"/>
          </a:xfrm>
          <a:prstGeom prst="rect">
            <a:avLst/>
          </a:prstGeom>
          <a:noFill/>
        </p:spPr>
        <p:txBody>
          <a:bodyPr wrap="none" rtlCol="0">
            <a:spAutoFit/>
          </a:bodyPr>
          <a:lstStyle/>
          <a:p>
            <a:r>
              <a:rPr lang="zh-CN" altLang="en-US" dirty="0">
                <a:latin typeface="思源宋体 CN Heavy" panose="02020900000000000000" pitchFamily="18" charset="-122"/>
                <a:ea typeface="思源宋体 CN Heavy" panose="02020900000000000000" pitchFamily="18" charset="-122"/>
              </a:rPr>
              <a:t>打印异常类型的内容</a:t>
            </a:r>
            <a:r>
              <a:rPr lang="en-US" altLang="zh-CN" dirty="0">
                <a:latin typeface="思源宋体 CN Heavy" panose="02020900000000000000" pitchFamily="18" charset="-122"/>
                <a:ea typeface="思源宋体 CN Heavy" panose="02020900000000000000" pitchFamily="18" charset="-122"/>
              </a:rPr>
              <a:t>e</a:t>
            </a:r>
          </a:p>
        </p:txBody>
      </p:sp>
    </p:spTree>
    <p:extLst>
      <p:ext uri="{BB962C8B-B14F-4D97-AF65-F5344CB8AC3E}">
        <p14:creationId xmlns:p14="http://schemas.microsoft.com/office/powerpoint/2010/main" val="2961666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1FC0C7C7-47E0-4659-9483-4E432B3217E5}"/>
              </a:ext>
            </a:extLst>
          </p:cNvPr>
          <p:cNvGrpSpPr/>
          <p:nvPr/>
        </p:nvGrpSpPr>
        <p:grpSpPr>
          <a:xfrm>
            <a:off x="140252" y="290171"/>
            <a:ext cx="11911497" cy="5871259"/>
            <a:chOff x="92597" y="494817"/>
            <a:chExt cx="11911497" cy="5871259"/>
          </a:xfrm>
        </p:grpSpPr>
        <p:pic>
          <p:nvPicPr>
            <p:cNvPr id="2" name="图片 1">
              <a:extLst>
                <a:ext uri="{FF2B5EF4-FFF2-40B4-BE49-F238E27FC236}">
                  <a16:creationId xmlns:a16="http://schemas.microsoft.com/office/drawing/2014/main" id="{2F8237BC-EE75-4524-B84B-BB79D4789231}"/>
                </a:ext>
              </a:extLst>
            </p:cNvPr>
            <p:cNvPicPr>
              <a:picLocks noChangeAspect="1"/>
            </p:cNvPicPr>
            <p:nvPr/>
          </p:nvPicPr>
          <p:blipFill rotWithShape="1">
            <a:blip r:embed="rId2"/>
            <a:srcRect l="25908" t="120" r="26165" b="-120"/>
            <a:stretch/>
          </p:blipFill>
          <p:spPr>
            <a:xfrm>
              <a:off x="92597" y="497711"/>
              <a:ext cx="5908094" cy="5868365"/>
            </a:xfrm>
            <a:prstGeom prst="rect">
              <a:avLst/>
            </a:prstGeom>
            <a:ln>
              <a:solidFill>
                <a:schemeClr val="bg1">
                  <a:lumMod val="75000"/>
                </a:schemeClr>
              </a:solidFill>
            </a:ln>
          </p:spPr>
        </p:pic>
        <p:pic>
          <p:nvPicPr>
            <p:cNvPr id="9" name="图片 8">
              <a:extLst>
                <a:ext uri="{FF2B5EF4-FFF2-40B4-BE49-F238E27FC236}">
                  <a16:creationId xmlns:a16="http://schemas.microsoft.com/office/drawing/2014/main" id="{53774430-89BE-4037-AE09-D0ED7145E8D3}"/>
                </a:ext>
              </a:extLst>
            </p:cNvPr>
            <p:cNvPicPr>
              <a:picLocks noChangeAspect="1"/>
            </p:cNvPicPr>
            <p:nvPr/>
          </p:nvPicPr>
          <p:blipFill rotWithShape="1">
            <a:blip r:embed="rId3">
              <a:extLst>
                <a:ext uri="{28A0092B-C50C-407E-A947-70E740481C1C}">
                  <a14:useLocalDpi xmlns:a14="http://schemas.microsoft.com/office/drawing/2010/main" val="0"/>
                </a:ext>
              </a:extLst>
            </a:blip>
            <a:srcRect l="445" r="1294" b="1382"/>
            <a:stretch/>
          </p:blipFill>
          <p:spPr>
            <a:xfrm>
              <a:off x="6096000" y="494817"/>
              <a:ext cx="5908094" cy="5868365"/>
            </a:xfrm>
            <a:prstGeom prst="rect">
              <a:avLst/>
            </a:prstGeom>
            <a:ln>
              <a:solidFill>
                <a:schemeClr val="bg1">
                  <a:lumMod val="75000"/>
                </a:schemeClr>
              </a:solidFill>
            </a:ln>
          </p:spPr>
        </p:pic>
        <p:pic>
          <p:nvPicPr>
            <p:cNvPr id="21" name="图片 20">
              <a:extLst>
                <a:ext uri="{FF2B5EF4-FFF2-40B4-BE49-F238E27FC236}">
                  <a16:creationId xmlns:a16="http://schemas.microsoft.com/office/drawing/2014/main" id="{A4AAD141-523E-4597-A73A-8336EAD5022A}"/>
                </a:ext>
              </a:extLst>
            </p:cNvPr>
            <p:cNvPicPr>
              <a:picLocks noChangeAspect="1"/>
            </p:cNvPicPr>
            <p:nvPr/>
          </p:nvPicPr>
          <p:blipFill rotWithShape="1">
            <a:blip r:embed="rId3">
              <a:extLst>
                <a:ext uri="{28A0092B-C50C-407E-A947-70E740481C1C}">
                  <a14:useLocalDpi xmlns:a14="http://schemas.microsoft.com/office/drawing/2010/main" val="0"/>
                </a:ext>
              </a:extLst>
            </a:blip>
            <a:srcRect l="29212" t="-1" r="28206" b="84813"/>
            <a:stretch/>
          </p:blipFill>
          <p:spPr>
            <a:xfrm>
              <a:off x="7889152" y="1575095"/>
              <a:ext cx="2560320" cy="903734"/>
            </a:xfrm>
            <a:prstGeom prst="rect">
              <a:avLst/>
            </a:prstGeom>
            <a:ln>
              <a:noFill/>
            </a:ln>
          </p:spPr>
        </p:pic>
        <p:pic>
          <p:nvPicPr>
            <p:cNvPr id="24" name="图片 23">
              <a:extLst>
                <a:ext uri="{FF2B5EF4-FFF2-40B4-BE49-F238E27FC236}">
                  <a16:creationId xmlns:a16="http://schemas.microsoft.com/office/drawing/2014/main" id="{F00DEBA4-0B3A-4D52-9CA5-7C0FA7F9ECC6}"/>
                </a:ext>
              </a:extLst>
            </p:cNvPr>
            <p:cNvPicPr>
              <a:picLocks noChangeAspect="1"/>
            </p:cNvPicPr>
            <p:nvPr/>
          </p:nvPicPr>
          <p:blipFill rotWithShape="1">
            <a:blip r:embed="rId3">
              <a:extLst>
                <a:ext uri="{28A0092B-C50C-407E-A947-70E740481C1C}">
                  <a14:useLocalDpi xmlns:a14="http://schemas.microsoft.com/office/drawing/2010/main" val="0"/>
                </a:ext>
              </a:extLst>
            </a:blip>
            <a:srcRect l="24947" t="70870" r="24699" b="1382"/>
            <a:stretch/>
          </p:blipFill>
          <p:spPr>
            <a:xfrm>
              <a:off x="7655472" y="4119793"/>
              <a:ext cx="3027680" cy="1651160"/>
            </a:xfrm>
            <a:prstGeom prst="rect">
              <a:avLst/>
            </a:prstGeom>
            <a:ln>
              <a:noFill/>
            </a:ln>
          </p:spPr>
        </p:pic>
      </p:grpSp>
      <p:sp>
        <p:nvSpPr>
          <p:cNvPr id="22" name="文本框 21">
            <a:extLst>
              <a:ext uri="{FF2B5EF4-FFF2-40B4-BE49-F238E27FC236}">
                <a16:creationId xmlns:a16="http://schemas.microsoft.com/office/drawing/2014/main" id="{C2E856CE-FF4E-4D0A-BAE1-E60825F5A446}"/>
              </a:ext>
            </a:extLst>
          </p:cNvPr>
          <p:cNvSpPr txBox="1"/>
          <p:nvPr/>
        </p:nvSpPr>
        <p:spPr>
          <a:xfrm>
            <a:off x="751840" y="6272980"/>
            <a:ext cx="4934941" cy="369332"/>
          </a:xfrm>
          <a:prstGeom prst="rect">
            <a:avLst/>
          </a:prstGeom>
          <a:noFill/>
        </p:spPr>
        <p:txBody>
          <a:bodyPr wrap="none" rtlCol="0">
            <a:spAutoFit/>
          </a:bodyPr>
          <a:lstStyle/>
          <a:p>
            <a:r>
              <a:rPr lang="en-US" altLang="zh-CN" dirty="0">
                <a:latin typeface="思源宋体 CN Heavy" panose="02020900000000000000" pitchFamily="18" charset="-122"/>
                <a:ea typeface="思源宋体 CN Heavy" panose="02020900000000000000" pitchFamily="18" charset="-122"/>
              </a:rPr>
              <a:t>https://www.nihaowua.com/home.html</a:t>
            </a:r>
            <a:endParaRPr lang="zh-CN" altLang="en-US" dirty="0">
              <a:latin typeface="思源宋体 CN Heavy" panose="02020900000000000000" pitchFamily="18" charset="-122"/>
              <a:ea typeface="思源宋体 CN Heavy" panose="02020900000000000000" pitchFamily="18" charset="-122"/>
            </a:endParaRPr>
          </a:p>
        </p:txBody>
      </p:sp>
      <p:sp>
        <p:nvSpPr>
          <p:cNvPr id="23" name="文本框 22">
            <a:extLst>
              <a:ext uri="{FF2B5EF4-FFF2-40B4-BE49-F238E27FC236}">
                <a16:creationId xmlns:a16="http://schemas.microsoft.com/office/drawing/2014/main" id="{332F10DD-122B-4EA8-8396-191D49CD8BC7}"/>
              </a:ext>
            </a:extLst>
          </p:cNvPr>
          <p:cNvSpPr txBox="1"/>
          <p:nvPr/>
        </p:nvSpPr>
        <p:spPr>
          <a:xfrm>
            <a:off x="8298222" y="6272980"/>
            <a:ext cx="1837491" cy="369332"/>
          </a:xfrm>
          <a:prstGeom prst="rect">
            <a:avLst/>
          </a:prstGeom>
          <a:noFill/>
        </p:spPr>
        <p:txBody>
          <a:bodyPr wrap="none" rtlCol="0">
            <a:spAutoFit/>
          </a:bodyPr>
          <a:lstStyle/>
          <a:p>
            <a:r>
              <a:rPr lang="en-US" altLang="zh-CN" dirty="0">
                <a:latin typeface="思源宋体 CN Heavy" panose="02020900000000000000" pitchFamily="18" charset="-122"/>
                <a:ea typeface="思源宋体 CN Heavy" panose="02020900000000000000" pitchFamily="18" charset="-122"/>
              </a:rPr>
              <a:t>https://8zt.cc/</a:t>
            </a:r>
            <a:endParaRPr lang="zh-CN" altLang="en-US" dirty="0">
              <a:latin typeface="思源宋体 CN Heavy" panose="02020900000000000000" pitchFamily="18" charset="-122"/>
              <a:ea typeface="思源宋体 CN Heavy" panose="02020900000000000000" pitchFamily="18" charset="-122"/>
            </a:endParaRPr>
          </a:p>
        </p:txBody>
      </p:sp>
      <p:cxnSp>
        <p:nvCxnSpPr>
          <p:cNvPr id="7" name="直接连接符 6">
            <a:extLst>
              <a:ext uri="{FF2B5EF4-FFF2-40B4-BE49-F238E27FC236}">
                <a16:creationId xmlns:a16="http://schemas.microsoft.com/office/drawing/2014/main" id="{72AFE6B8-BE96-4217-87FA-04AA5A953430}"/>
              </a:ext>
            </a:extLst>
          </p:cNvPr>
          <p:cNvCxnSpPr>
            <a:cxnSpLocks/>
          </p:cNvCxnSpPr>
          <p:nvPr/>
        </p:nvCxnSpPr>
        <p:spPr>
          <a:xfrm>
            <a:off x="821958" y="6622085"/>
            <a:ext cx="4703771"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46E8A8D1-2C47-4C28-BA24-23DDAF433C2F}"/>
              </a:ext>
            </a:extLst>
          </p:cNvPr>
          <p:cNvCxnSpPr>
            <a:cxnSpLocks/>
          </p:cNvCxnSpPr>
          <p:nvPr/>
        </p:nvCxnSpPr>
        <p:spPr>
          <a:xfrm>
            <a:off x="8298222" y="6642371"/>
            <a:ext cx="1720849"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72D1D77E-BC24-4290-B89E-C5849E19F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99774" y="5595803"/>
            <a:ext cx="460433" cy="460433"/>
          </a:xfrm>
          <a:prstGeom prst="rect">
            <a:avLst/>
          </a:prstGeom>
        </p:spPr>
      </p:pic>
      <p:cxnSp>
        <p:nvCxnSpPr>
          <p:cNvPr id="13" name="直接连接符 12">
            <a:extLst>
              <a:ext uri="{FF2B5EF4-FFF2-40B4-BE49-F238E27FC236}">
                <a16:creationId xmlns:a16="http://schemas.microsoft.com/office/drawing/2014/main" id="{4AE6AD2A-8694-4070-8F1F-DFC667492AEB}"/>
              </a:ext>
            </a:extLst>
          </p:cNvPr>
          <p:cNvCxnSpPr>
            <a:cxnSpLocks/>
          </p:cNvCxnSpPr>
          <p:nvPr/>
        </p:nvCxnSpPr>
        <p:spPr>
          <a:xfrm>
            <a:off x="9245600" y="6035673"/>
            <a:ext cx="215646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18018726-4A0F-4D5C-B682-FE4EE3F77391}"/>
              </a:ext>
            </a:extLst>
          </p:cNvPr>
          <p:cNvSpPr txBox="1"/>
          <p:nvPr/>
        </p:nvSpPr>
        <p:spPr>
          <a:xfrm>
            <a:off x="9109376" y="5566336"/>
            <a:ext cx="2390398" cy="461665"/>
          </a:xfrm>
          <a:prstGeom prst="rect">
            <a:avLst/>
          </a:prstGeom>
          <a:noFill/>
        </p:spPr>
        <p:txBody>
          <a:bodyPr wrap="none" rtlCol="0">
            <a:spAutoFit/>
          </a:bodyPr>
          <a:lstStyle/>
          <a:p>
            <a:r>
              <a:rPr lang="en-US" altLang="zh-CN" sz="2400" dirty="0">
                <a:solidFill>
                  <a:srgbClr val="7030A0"/>
                </a:solidFill>
                <a:latin typeface="思源宋体 CN Heavy" panose="02020900000000000000" pitchFamily="18" charset="-122"/>
                <a:ea typeface="思源宋体 CN Heavy" panose="02020900000000000000" pitchFamily="18" charset="-122"/>
              </a:rPr>
              <a:t>004.</a:t>
            </a:r>
            <a:r>
              <a:rPr lang="zh-CN" altLang="en-US" sz="2400" dirty="0">
                <a:solidFill>
                  <a:srgbClr val="7030A0"/>
                </a:solidFill>
                <a:latin typeface="思源宋体 CN Heavy" panose="02020900000000000000" pitchFamily="18" charset="-122"/>
                <a:ea typeface="思源宋体 CN Heavy" panose="02020900000000000000" pitchFamily="18" charset="-122"/>
              </a:rPr>
              <a:t>其他毒鸡汤</a:t>
            </a:r>
          </a:p>
        </p:txBody>
      </p:sp>
      <p:sp>
        <p:nvSpPr>
          <p:cNvPr id="6" name="矩形 5">
            <a:extLst>
              <a:ext uri="{FF2B5EF4-FFF2-40B4-BE49-F238E27FC236}">
                <a16:creationId xmlns:a16="http://schemas.microsoft.com/office/drawing/2014/main" id="{E0301032-D292-4594-B18C-907CDC780F22}"/>
              </a:ext>
            </a:extLst>
          </p:cNvPr>
          <p:cNvSpPr/>
          <p:nvPr/>
        </p:nvSpPr>
        <p:spPr>
          <a:xfrm>
            <a:off x="8294429" y="555569"/>
            <a:ext cx="1493520" cy="63957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1084D358-5037-4AB1-9424-1E1ECB0DF481}"/>
              </a:ext>
            </a:extLst>
          </p:cNvPr>
          <p:cNvSpPr/>
          <p:nvPr/>
        </p:nvSpPr>
        <p:spPr>
          <a:xfrm>
            <a:off x="8267307" y="5082501"/>
            <a:ext cx="1493520" cy="46933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676345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549</Words>
  <Application>Microsoft Office PowerPoint</Application>
  <PresentationFormat>宽屏</PresentationFormat>
  <Paragraphs>91</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等线</vt:lpstr>
      <vt:lpstr>等线 Light</vt:lpstr>
      <vt:lpstr>思源宋体 CN Heavy</vt:lpstr>
      <vt:lpstr>思源宋体 CN SemiBold</vt:lpstr>
      <vt:lpstr>Arial</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tianmeng wang</dc:creator>
  <cp:lastModifiedBy>tianmeng wang</cp:lastModifiedBy>
  <cp:revision>18</cp:revision>
  <dcterms:created xsi:type="dcterms:W3CDTF">2020-01-19T04:16:23Z</dcterms:created>
  <dcterms:modified xsi:type="dcterms:W3CDTF">2020-01-19T07:16:40Z</dcterms:modified>
</cp:coreProperties>
</file>