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604E6-2079-471C-9CC6-AB762B2B1993}" type="datetimeFigureOut">
              <a:rPr lang="ru-RU" smtClean="0"/>
              <a:t>27.04.2024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E3F16-1452-4FF2-9E68-61B9B74EA92F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8399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604E6-2079-471C-9CC6-AB762B2B1993}" type="datetimeFigureOut">
              <a:rPr lang="ru-RU" smtClean="0"/>
              <a:t>27.04.2024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E3F16-1452-4FF2-9E68-61B9B74EA9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7226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604E6-2079-471C-9CC6-AB762B2B1993}" type="datetimeFigureOut">
              <a:rPr lang="ru-RU" smtClean="0"/>
              <a:t>27.04.2024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E3F16-1452-4FF2-9E68-61B9B74EA9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0723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604E6-2079-471C-9CC6-AB762B2B1993}" type="datetimeFigureOut">
              <a:rPr lang="ru-RU" smtClean="0"/>
              <a:t>27.04.2024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E3F16-1452-4FF2-9E68-61B9B74EA9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9579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604E6-2079-471C-9CC6-AB762B2B1993}" type="datetimeFigureOut">
              <a:rPr lang="ru-RU" smtClean="0"/>
              <a:t>27.04.2024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E3F16-1452-4FF2-9E68-61B9B74EA92F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1437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5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604E6-2079-471C-9CC6-AB762B2B1993}" type="datetimeFigureOut">
              <a:rPr lang="ru-RU" smtClean="0"/>
              <a:t>27.04.2024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E3F16-1452-4FF2-9E68-61B9B74EA9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535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604E6-2079-471C-9CC6-AB762B2B1993}" type="datetimeFigureOut">
              <a:rPr lang="ru-RU" smtClean="0"/>
              <a:t>27.04.2024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E3F16-1452-4FF2-9E68-61B9B74EA9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3567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604E6-2079-471C-9CC6-AB762B2B1993}" type="datetimeFigureOut">
              <a:rPr lang="ru-RU" smtClean="0"/>
              <a:t>27.04.2024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E3F16-1452-4FF2-9E68-61B9B74EA9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5322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604E6-2079-471C-9CC6-AB762B2B1993}" type="datetimeFigureOut">
              <a:rPr lang="ru-RU" smtClean="0"/>
              <a:t>27.04.2024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E3F16-1452-4FF2-9E68-61B9B74EA9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560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4050791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80604E6-2079-471C-9CC6-AB762B2B1993}" type="datetimeFigureOut">
              <a:rPr lang="ru-RU" smtClean="0"/>
              <a:t>27.04.2024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9AE3F16-1452-4FF2-9E68-61B9B74EA9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7185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1">
              <a:lumMod val="50000"/>
              <a:lumOff val="5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80604E6-2079-471C-9CC6-AB762B2B1993}" type="datetimeFigureOut">
              <a:rPr lang="ru-RU" smtClean="0"/>
              <a:t>27.04.2024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9AE3F16-1452-4FF2-9E68-61B9B74EA9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7033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80604E6-2079-471C-9CC6-AB762B2B1993}" type="datetimeFigureOut">
              <a:rPr lang="ru-RU" smtClean="0"/>
              <a:t>27.04.2024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9AE3F16-1452-4FF2-9E68-61B9B74EA92F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74867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3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07B3BD-19D7-4711-8410-A34E838306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0823" y="350852"/>
            <a:ext cx="9850354" cy="3566160"/>
          </a:xfrm>
        </p:spPr>
        <p:txBody>
          <a:bodyPr>
            <a:normAutofit/>
          </a:bodyPr>
          <a:lstStyle/>
          <a:p>
            <a:r>
              <a:rPr lang="ru-RU" dirty="0">
                <a:latin typeface="Arial Black" panose="020B0A04020102020204" pitchFamily="34" charset="0"/>
              </a:rPr>
              <a:t>Создание Телеграм чат бота 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8045658-F5D4-418A-99FA-FC1DD8000F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7280" y="4514344"/>
            <a:ext cx="10058400" cy="1143000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chemeClr val="tx1"/>
                </a:solidFill>
              </a:rPr>
              <a:t>Над проектом работали:</a:t>
            </a:r>
          </a:p>
          <a:p>
            <a:r>
              <a:rPr lang="ru-RU" sz="2800" dirty="0">
                <a:solidFill>
                  <a:schemeClr val="tx1"/>
                </a:solidFill>
              </a:rPr>
              <a:t>Ежов Денис, </a:t>
            </a:r>
            <a:r>
              <a:rPr lang="ru-RU" sz="2800" dirty="0" err="1">
                <a:solidFill>
                  <a:schemeClr val="tx1"/>
                </a:solidFill>
              </a:rPr>
              <a:t>Гайдур</a:t>
            </a:r>
            <a:r>
              <a:rPr lang="ru-RU" sz="2800" dirty="0">
                <a:solidFill>
                  <a:schemeClr val="tx1"/>
                </a:solidFill>
              </a:rPr>
              <a:t> Роман</a:t>
            </a:r>
          </a:p>
        </p:txBody>
      </p:sp>
      <p:pic>
        <p:nvPicPr>
          <p:cNvPr id="1026" name="Picture 2" descr="2021) Telegram Bot List, 5 Examples Ideas to Boost Your Channel">
            <a:extLst>
              <a:ext uri="{FF2B5EF4-FFF2-40B4-BE49-F238E27FC236}">
                <a16:creationId xmlns:a16="http://schemas.microsoft.com/office/drawing/2014/main" id="{E2DFB043-BA11-498F-A762-AD2F3469B7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0153" y="3028426"/>
            <a:ext cx="4976775" cy="245598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32731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4F6578-5386-4961-941A-45A4F9C1E0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b="1" dirty="0">
                <a:latin typeface="Arial Black" panose="020B0A04020102020204" pitchFamily="34" charset="0"/>
              </a:rPr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756969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007953-830C-46E4-A44C-0FBF4A726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Arial Black" panose="020B0A04020102020204" pitchFamily="34" charset="0"/>
              </a:rPr>
              <a:t>Актуальность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8ACCC26-2008-4CF9-B27E-3FDD83A9B9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72080"/>
            <a:ext cx="6704481" cy="3797013"/>
          </a:xfrm>
        </p:spPr>
        <p:txBody>
          <a:bodyPr>
            <a:normAutofit/>
          </a:bodyPr>
          <a:lstStyle/>
          <a:p>
            <a:r>
              <a:rPr lang="ru-RU" sz="2800" dirty="0">
                <a:latin typeface="Bahnschrift SemiBold" panose="020B0502040204020203" pitchFamily="34" charset="0"/>
              </a:rPr>
              <a:t>С недавних пор люди начали массово пользоваться новыми социальными сетями для общения с пользователями и друзьями. Из этого начинают появляться новые группы и сообщества. Однако, регулировать ими порой сложно или требует многих усилий. Для этого и был создан наш бот по регулировки групп </a:t>
            </a:r>
            <a:r>
              <a:rPr lang="en-US" sz="2800" dirty="0">
                <a:latin typeface="Bahnschrift SemiBold" panose="020B0502040204020203" pitchFamily="34" charset="0"/>
              </a:rPr>
              <a:t>S8</a:t>
            </a:r>
            <a:r>
              <a:rPr lang="ru-RU" sz="2800" dirty="0">
                <a:latin typeface="Bahnschrift SemiBold" panose="020B0502040204020203" pitchFamily="34" charset="0"/>
              </a:rPr>
              <a:t>.  </a:t>
            </a:r>
          </a:p>
        </p:txBody>
      </p:sp>
      <p:pic>
        <p:nvPicPr>
          <p:cNvPr id="2050" name="Picture 2" descr="101+ Robot Illustration Ideas 2024 - Custom Robot Illustrations &amp; Images |  99designs">
            <a:extLst>
              <a:ext uri="{FF2B5EF4-FFF2-40B4-BE49-F238E27FC236}">
                <a16:creationId xmlns:a16="http://schemas.microsoft.com/office/drawing/2014/main" id="{9DD778BA-9F8C-436F-B44E-B3EC869DD6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3521" y="2358427"/>
            <a:ext cx="2832159" cy="283215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6165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166083-CE34-4317-8923-0E683A355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Arial Black" panose="020B0A04020102020204" pitchFamily="34" charset="0"/>
              </a:rPr>
              <a:t>Что должен уметь делать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B65FB574-7143-45E5-9A01-C06A250F04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720" y="2109678"/>
            <a:ext cx="3069686" cy="306968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Объект 2">
            <a:extLst>
              <a:ext uri="{FF2B5EF4-FFF2-40B4-BE49-F238E27FC236}">
                <a16:creationId xmlns:a16="http://schemas.microsoft.com/office/drawing/2014/main" id="{DF626EA6-DF18-4E71-9823-C6EE1FF9E63D}"/>
              </a:ext>
            </a:extLst>
          </p:cNvPr>
          <p:cNvSpPr txBox="1">
            <a:spLocks/>
          </p:cNvSpPr>
          <p:nvPr/>
        </p:nvSpPr>
        <p:spPr>
          <a:xfrm>
            <a:off x="3993161" y="2109678"/>
            <a:ext cx="7625592" cy="379701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3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ru-RU" sz="2400" dirty="0">
                <a:latin typeface="Bahnschrift SemiBold" panose="020B0502040204020203" pitchFamily="34" charset="0"/>
              </a:rPr>
              <a:t>Бот </a:t>
            </a:r>
            <a:r>
              <a:rPr lang="en-US" sz="2400" dirty="0">
                <a:latin typeface="Bahnschrift SemiBold" panose="020B0502040204020203" pitchFamily="34" charset="0"/>
              </a:rPr>
              <a:t>S8 </a:t>
            </a:r>
            <a:r>
              <a:rPr lang="ru-RU" sz="2400" dirty="0">
                <a:latin typeface="Bahnschrift SemiBold" panose="020B0502040204020203" pitchFamily="34" charset="0"/>
              </a:rPr>
              <a:t>направлен на усовершенствование групп и сообществ своими полезными и развлекательными функциями. </a:t>
            </a:r>
          </a:p>
          <a:p>
            <a:pPr algn="r"/>
            <a:r>
              <a:rPr lang="en-US" sz="2400" dirty="0">
                <a:latin typeface="Bahnschrift SemiBold" panose="020B0502040204020203" pitchFamily="34" charset="0"/>
              </a:rPr>
              <a:t>S8 </a:t>
            </a:r>
            <a:r>
              <a:rPr lang="ru-RU" sz="2400" dirty="0">
                <a:latin typeface="Bahnschrift SemiBold" panose="020B0502040204020203" pitchFamily="34" charset="0"/>
              </a:rPr>
              <a:t>будет иметь функции с регулировкой сообщений участников, например: обозначать запрещенные слова и последствия их применения, как предупреждение, </a:t>
            </a:r>
            <a:r>
              <a:rPr lang="ru-RU" sz="2400" dirty="0" err="1">
                <a:latin typeface="Bahnschrift SemiBold" panose="020B0502040204020203" pitchFamily="34" charset="0"/>
              </a:rPr>
              <a:t>мут</a:t>
            </a:r>
            <a:r>
              <a:rPr lang="ru-RU" sz="2400" dirty="0">
                <a:latin typeface="Bahnschrift SemiBold" panose="020B0502040204020203" pitchFamily="34" charset="0"/>
              </a:rPr>
              <a:t> или кик.</a:t>
            </a:r>
          </a:p>
          <a:p>
            <a:pPr algn="r"/>
            <a:r>
              <a:rPr lang="ru-RU" sz="2400" dirty="0">
                <a:latin typeface="Bahnschrift SemiBold" panose="020B0502040204020203" pitchFamily="34" charset="0"/>
              </a:rPr>
              <a:t>Также он будет иметь другие интересные функции, как: создание опросов, решение споров и игры</a:t>
            </a:r>
          </a:p>
        </p:txBody>
      </p:sp>
    </p:spTree>
    <p:extLst>
      <p:ext uri="{BB962C8B-B14F-4D97-AF65-F5344CB8AC3E}">
        <p14:creationId xmlns:p14="http://schemas.microsoft.com/office/powerpoint/2010/main" val="3009741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4E8268-7342-48F0-AC01-47D4CDDFB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Arial Black" panose="020B0A04020102020204" pitchFamily="34" charset="0"/>
              </a:rPr>
              <a:t>Чем отличается от других</a:t>
            </a:r>
            <a:r>
              <a:rPr lang="en-US" dirty="0">
                <a:latin typeface="Arial Black" panose="020B0A04020102020204" pitchFamily="34" charset="0"/>
              </a:rPr>
              <a:t>?</a:t>
            </a:r>
            <a:endParaRPr lang="ru-RU" dirty="0">
              <a:latin typeface="Arial Black" panose="020B0A04020102020204" pitchFamily="34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F01D321-FC22-4489-8674-328DB2D231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97248"/>
            <a:ext cx="6528313" cy="3771846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Bahnschrift SemiBold" panose="020B0502040204020203" pitchFamily="34" charset="0"/>
              </a:rPr>
              <a:t>S8 </a:t>
            </a:r>
            <a:r>
              <a:rPr lang="ru-RU" sz="2800" dirty="0">
                <a:latin typeface="Bahnschrift SemiBold" panose="020B0502040204020203" pitchFamily="34" charset="0"/>
              </a:rPr>
              <a:t>бот направлен на выполнение многих нужных функций сразу в одном боте, когда другие специализируются только в определенных темах, что делает нашего бота более универсальным и также простым в использовании</a:t>
            </a:r>
          </a:p>
        </p:txBody>
      </p:sp>
      <p:pic>
        <p:nvPicPr>
          <p:cNvPr id="3074" name="Picture 2" descr="Creating a Very Basic Chatbot in Python on Telegram Messenger">
            <a:extLst>
              <a:ext uri="{FF2B5EF4-FFF2-40B4-BE49-F238E27FC236}">
                <a16:creationId xmlns:a16="http://schemas.microsoft.com/office/drawing/2014/main" id="{6BFF05CE-9388-4079-BE97-EF8679E347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1373" y="2278498"/>
            <a:ext cx="3846104" cy="284214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65630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735418-49F6-4E35-9B9A-DBDBF20CC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Arial Black" panose="020B0A04020102020204" pitchFamily="34" charset="0"/>
              </a:rPr>
              <a:t>Функционал бота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D4DABE9-1E5A-4F8D-96E1-56CAE8F4C1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97039"/>
            <a:ext cx="4288452" cy="40233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ru-RU" sz="2400" dirty="0">
                <a:latin typeface="Bahnschrift SemiBold" panose="020B0502040204020203" pitchFamily="34" charset="0"/>
              </a:rPr>
              <a:t>Бот может работать и в личных сообщениях, и в группе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400" dirty="0">
                <a:latin typeface="Bahnschrift SemiBold" panose="020B0502040204020203" pitchFamily="34" charset="0"/>
              </a:rPr>
              <a:t>Имеет два типа команд: обычные и быстрые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400" dirty="0">
                <a:latin typeface="Bahnschrift SemiBold" panose="020B0502040204020203" pitchFamily="34" charset="0"/>
              </a:rPr>
              <a:t>Много команд для админов сообществ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400" dirty="0">
                <a:latin typeface="Bahnschrift SemiBold" panose="020B0502040204020203" pitchFamily="34" charset="0"/>
              </a:rPr>
              <a:t>Много использований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BF32C52-C998-4FE8-AC3A-23B8613C7E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3201" y="4580389"/>
            <a:ext cx="3196177" cy="163506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0C89E81-DBF6-4F17-8CB2-F11F3E8D44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3001" y="1845734"/>
            <a:ext cx="3107354" cy="436971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A5E9B70-22D8-4661-B502-7C479BA740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7708" y="3356135"/>
            <a:ext cx="3191670" cy="102345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75E140D9-BA78-41C2-950F-152BFE152D1F}"/>
              </a:ext>
            </a:extLst>
          </p:cNvPr>
          <p:cNvSpPr/>
          <p:nvPr/>
        </p:nvSpPr>
        <p:spPr>
          <a:xfrm>
            <a:off x="8231857" y="4187461"/>
            <a:ext cx="276222" cy="1683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9FF79C86-E6E6-43E3-B663-B8F4F4ECD0EC}"/>
              </a:ext>
            </a:extLst>
          </p:cNvPr>
          <p:cNvSpPr/>
          <p:nvPr/>
        </p:nvSpPr>
        <p:spPr>
          <a:xfrm>
            <a:off x="8095934" y="6028082"/>
            <a:ext cx="412145" cy="1750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2B50A430-0D34-4174-B142-4DA9C1F0F943}"/>
              </a:ext>
            </a:extLst>
          </p:cNvPr>
          <p:cNvSpPr/>
          <p:nvPr/>
        </p:nvSpPr>
        <p:spPr>
          <a:xfrm>
            <a:off x="11510314" y="6027695"/>
            <a:ext cx="331642" cy="1683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1" name="Соединитель: изогнутый 10">
            <a:extLst>
              <a:ext uri="{FF2B5EF4-FFF2-40B4-BE49-F238E27FC236}">
                <a16:creationId xmlns:a16="http://schemas.microsoft.com/office/drawing/2014/main" id="{7E9ED25D-BC48-43E1-8958-07C8B47ECBC1}"/>
              </a:ext>
            </a:extLst>
          </p:cNvPr>
          <p:cNvCxnSpPr>
            <a:cxnSpLocks/>
          </p:cNvCxnSpPr>
          <p:nvPr/>
        </p:nvCxnSpPr>
        <p:spPr>
          <a:xfrm rot="16200000" flipH="1">
            <a:off x="6357462" y="2803677"/>
            <a:ext cx="486558" cy="41105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48B9197-0A97-4BCF-A69B-FE61FDEEE27F}"/>
              </a:ext>
            </a:extLst>
          </p:cNvPr>
          <p:cNvSpPr txBox="1"/>
          <p:nvPr/>
        </p:nvSpPr>
        <p:spPr>
          <a:xfrm>
            <a:off x="5236925" y="2485985"/>
            <a:ext cx="10855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Bahnschrift SemiBold" panose="020B0502040204020203" pitchFamily="34" charset="0"/>
              </a:rPr>
              <a:t>/start</a:t>
            </a:r>
            <a:endParaRPr lang="ru-RU" sz="2800" dirty="0"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64828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59F323-4061-456A-B811-7289A821C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Arial Black" panose="020B0A04020102020204" pitchFamily="34" charset="0"/>
              </a:rPr>
              <a:t>Украшения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9D0A7E6-F2E2-4110-BF05-85122D428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79958"/>
            <a:ext cx="10058400" cy="2180982"/>
          </a:xfrm>
        </p:spPr>
        <p:txBody>
          <a:bodyPr>
            <a:normAutofit/>
          </a:bodyPr>
          <a:lstStyle/>
          <a:p>
            <a:pPr algn="ctr"/>
            <a:r>
              <a:rPr lang="ru-RU" sz="2800" dirty="0">
                <a:latin typeface="Bahnschrift SemiBold" panose="020B0502040204020203" pitchFamily="34" charset="0"/>
              </a:rPr>
              <a:t>В некоторых функциях с несколькими выборами выводится встроенная клавиатура. Она одноразовая и видит её только пользователь, выбравший команду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65686AD-8CD3-46AA-8E5F-9B918F0193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9487" y="3674380"/>
            <a:ext cx="8179161" cy="197783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4512706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1261AF-856C-4BB4-B054-71B8744C3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Arial Black" panose="020B0A04020102020204" pitchFamily="34" charset="0"/>
              </a:rPr>
              <a:t>Работа с БД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C83AFD2-9293-42BA-9165-E02E0016DD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6440" y="1938013"/>
            <a:ext cx="7575260" cy="4023360"/>
          </a:xfrm>
        </p:spPr>
        <p:txBody>
          <a:bodyPr>
            <a:normAutofit/>
          </a:bodyPr>
          <a:lstStyle/>
          <a:p>
            <a:r>
              <a:rPr lang="ru-RU" sz="2800" dirty="0">
                <a:latin typeface="Bahnschrift SemiBold" panose="020B0502040204020203" pitchFamily="34" charset="0"/>
              </a:rPr>
              <a:t>Для корректной работы бота некоторые данные нам нужно вставить в собственную БД. Они создаются от </a:t>
            </a:r>
            <a:r>
              <a:rPr lang="en-US" sz="2800" dirty="0">
                <a:latin typeface="Bahnschrift SemiBold" panose="020B0502040204020203" pitchFamily="34" charset="0"/>
              </a:rPr>
              <a:t>id </a:t>
            </a:r>
            <a:r>
              <a:rPr lang="ru-RU" sz="2800" dirty="0">
                <a:latin typeface="Bahnschrift SemiBold" panose="020B0502040204020203" pitchFamily="34" charset="0"/>
              </a:rPr>
              <a:t>группы и выглядят примерно</a:t>
            </a:r>
            <a:r>
              <a:rPr lang="en-US" sz="2800" dirty="0">
                <a:latin typeface="Bahnschrift SemiBold" panose="020B0502040204020203" pitchFamily="34" charset="0"/>
              </a:rPr>
              <a:t> </a:t>
            </a:r>
            <a:r>
              <a:rPr lang="ru-RU" sz="2800" dirty="0">
                <a:latin typeface="Bahnschrift SemiBold" panose="020B0502040204020203" pitchFamily="34" charset="0"/>
              </a:rPr>
              <a:t>такого вида:</a:t>
            </a:r>
          </a:p>
          <a:p>
            <a:r>
              <a:rPr lang="en-US" sz="2800" u="sng" dirty="0">
                <a:latin typeface="Bahnschrift SemiBold" panose="020B0502040204020203" pitchFamily="34" charset="0"/>
              </a:rPr>
              <a:t>DB</a:t>
            </a:r>
            <a:r>
              <a:rPr lang="ru-RU" sz="2800" u="sng" dirty="0">
                <a:latin typeface="Bahnschrift SemiBold" panose="020B0502040204020203" pitchFamily="34" charset="0"/>
              </a:rPr>
              <a:t>-10020268934</a:t>
            </a:r>
            <a:r>
              <a:rPr lang="en-US" sz="2800" u="sng" dirty="0">
                <a:latin typeface="Bahnschrift SemiBold" panose="020B0502040204020203" pitchFamily="34" charset="0"/>
              </a:rPr>
              <a:t>79S8.db</a:t>
            </a:r>
            <a:endParaRPr lang="ru-RU" sz="2800" u="sng" dirty="0">
              <a:latin typeface="Bahnschrift SemiBold" panose="020B0502040204020203" pitchFamily="34" charset="0"/>
            </a:endParaRPr>
          </a:p>
          <a:p>
            <a:r>
              <a:rPr lang="ru-RU" sz="2800" dirty="0">
                <a:latin typeface="Bahnschrift SemiBold" panose="020B0502040204020203" pitchFamily="34" charset="0"/>
              </a:rPr>
              <a:t>В базе собираются данные всех участников группы, запрещенных слов и администраторов</a:t>
            </a:r>
          </a:p>
        </p:txBody>
      </p:sp>
      <p:pic>
        <p:nvPicPr>
          <p:cNvPr id="5122" name="Picture 2" descr="Python and SQLite3. Introduction: | by Sailaja Karra | Medium">
            <a:extLst>
              <a:ext uri="{FF2B5EF4-FFF2-40B4-BE49-F238E27FC236}">
                <a16:creationId xmlns:a16="http://schemas.microsoft.com/office/drawing/2014/main" id="{F7D34D7E-BFD7-4509-A84D-874B669E2E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4227" y="2452260"/>
            <a:ext cx="2567598" cy="256759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00495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693AE4-5004-438D-A532-D2DD2AEC5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Arial Black" panose="020B0A04020102020204" pitchFamily="34" charset="0"/>
              </a:rPr>
              <a:t>Хостинг бота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DA7C04E-CA50-4FB8-B69D-1AC9337E15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340528"/>
            <a:ext cx="7056819" cy="3528566"/>
          </a:xfrm>
        </p:spPr>
        <p:txBody>
          <a:bodyPr>
            <a:normAutofit/>
          </a:bodyPr>
          <a:lstStyle/>
          <a:p>
            <a:r>
              <a:rPr lang="ru-RU" sz="2800" dirty="0">
                <a:latin typeface="Bahnschrift SemiBold" panose="020B0502040204020203" pitchFamily="34" charset="0"/>
              </a:rPr>
              <a:t>Для того, чтобы бот работал беспрерывно, мы выбрали сайт для хостинга </a:t>
            </a:r>
            <a:r>
              <a:rPr lang="en-US" sz="2800" dirty="0">
                <a:latin typeface="Bahnschrift SemiBold" panose="020B0502040204020203" pitchFamily="34" charset="0"/>
              </a:rPr>
              <a:t>PythonAnywhere. </a:t>
            </a:r>
            <a:r>
              <a:rPr lang="ru-RU" sz="2800" dirty="0">
                <a:latin typeface="Bahnschrift SemiBold" panose="020B0502040204020203" pitchFamily="34" charset="0"/>
              </a:rPr>
              <a:t>Он прост в использовании и бесплатный, но не без ограничений в использовании памяти и работы</a:t>
            </a:r>
          </a:p>
        </p:txBody>
      </p:sp>
      <p:pic>
        <p:nvPicPr>
          <p:cNvPr id="6146" name="Picture 2" descr="PythonAnywhere (@pythonanywhere) / X">
            <a:extLst>
              <a:ext uri="{FF2B5EF4-FFF2-40B4-BE49-F238E27FC236}">
                <a16:creationId xmlns:a16="http://schemas.microsoft.com/office/drawing/2014/main" id="{8D1FDEEB-113E-4073-833D-AF58AF23D4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981" y="2486638"/>
            <a:ext cx="2777323" cy="277732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85127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AE8C42-7B8C-411A-AF85-FDE983887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Arial Black" panose="020B0A04020102020204" pitchFamily="34" charset="0"/>
              </a:rPr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B993056-BE64-4C0C-A824-D0EFF10CA3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256795"/>
            <a:ext cx="10058400" cy="4023360"/>
          </a:xfrm>
        </p:spPr>
        <p:txBody>
          <a:bodyPr>
            <a:normAutofit/>
          </a:bodyPr>
          <a:lstStyle/>
          <a:p>
            <a:pPr algn="ctr"/>
            <a:r>
              <a:rPr lang="ru-RU" sz="3200" dirty="0">
                <a:latin typeface="Bahnschrift SemiBold" panose="020B0502040204020203" pitchFamily="34" charset="0"/>
              </a:rPr>
              <a:t>Работа над данным проектом дала научила нас много новому в разработке ботов. Самыми главными навыками для создания бота такого типа стали: работа с ДБ, продумывание системы и интерфейса, и самое главное – тайм менеджмент </a:t>
            </a:r>
          </a:p>
        </p:txBody>
      </p:sp>
    </p:spTree>
    <p:extLst>
      <p:ext uri="{BB962C8B-B14F-4D97-AF65-F5344CB8AC3E}">
        <p14:creationId xmlns:p14="http://schemas.microsoft.com/office/powerpoint/2010/main" val="3063878254"/>
      </p:ext>
    </p:extLst>
  </p:cSld>
  <p:clrMapOvr>
    <a:masterClrMapping/>
  </p:clrMapOvr>
</p:sld>
</file>

<file path=ppt/theme/theme1.xml><?xml version="1.0" encoding="utf-8"?>
<a:theme xmlns:a="http://schemas.openxmlformats.org/drawingml/2006/main" name="Ретро">
  <a:themeElements>
    <a:clrScheme name="Ретро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E3DA18C2-75F1-4980-A5F0-165F6F71DE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80</TotalTime>
  <Words>332</Words>
  <Application>Microsoft Office PowerPoint</Application>
  <PresentationFormat>Широкоэкранный</PresentationFormat>
  <Paragraphs>28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6" baseType="lpstr">
      <vt:lpstr>Arial</vt:lpstr>
      <vt:lpstr>Arial Black</vt:lpstr>
      <vt:lpstr>Bahnschrift SemiBold</vt:lpstr>
      <vt:lpstr>Calibri</vt:lpstr>
      <vt:lpstr>Calibri Light</vt:lpstr>
      <vt:lpstr>Ретро</vt:lpstr>
      <vt:lpstr>Создание Телеграм чат бота </vt:lpstr>
      <vt:lpstr>Актуальность</vt:lpstr>
      <vt:lpstr>Что должен уметь делать</vt:lpstr>
      <vt:lpstr>Чем отличается от других?</vt:lpstr>
      <vt:lpstr>Функционал бота</vt:lpstr>
      <vt:lpstr>Украшения </vt:lpstr>
      <vt:lpstr>Работа с БД</vt:lpstr>
      <vt:lpstr>Хостинг бота</vt:lpstr>
      <vt:lpstr>Заключение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Создание</dc:title>
  <dc:creator>Денис</dc:creator>
  <cp:lastModifiedBy>Денис</cp:lastModifiedBy>
  <cp:revision>10</cp:revision>
  <dcterms:created xsi:type="dcterms:W3CDTF">2024-04-26T18:35:18Z</dcterms:created>
  <dcterms:modified xsi:type="dcterms:W3CDTF">2024-04-26T19:55:45Z</dcterms:modified>
</cp:coreProperties>
</file>