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04E6-2079-471C-9CC6-AB762B2B1993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3F16-1452-4FF2-9E68-61B9B74EA92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39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04E6-2079-471C-9CC6-AB762B2B1993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3F16-1452-4FF2-9E68-61B9B74EA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22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04E6-2079-471C-9CC6-AB762B2B1993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3F16-1452-4FF2-9E68-61B9B74EA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72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04E6-2079-471C-9CC6-AB762B2B1993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3F16-1452-4FF2-9E68-61B9B74EA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57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04E6-2079-471C-9CC6-AB762B2B1993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3F16-1452-4FF2-9E68-61B9B74EA92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43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04E6-2079-471C-9CC6-AB762B2B1993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3F16-1452-4FF2-9E68-61B9B74EA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3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04E6-2079-471C-9CC6-AB762B2B1993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3F16-1452-4FF2-9E68-61B9B74EA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56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04E6-2079-471C-9CC6-AB762B2B1993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3F16-1452-4FF2-9E68-61B9B74EA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32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04E6-2079-471C-9CC6-AB762B2B1993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3F16-1452-4FF2-9E68-61B9B74EA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6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0604E6-2079-471C-9CC6-AB762B2B1993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AE3F16-1452-4FF2-9E68-61B9B74EA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18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0604E6-2079-471C-9CC6-AB762B2B1993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AE3F16-1452-4FF2-9E68-61B9B74EA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03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0604E6-2079-471C-9CC6-AB762B2B1993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9AE3F16-1452-4FF2-9E68-61B9B74EA92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486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7B3BD-19D7-4711-8410-A34E83830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0823" y="350852"/>
            <a:ext cx="9850354" cy="3566160"/>
          </a:xfrm>
        </p:spPr>
        <p:txBody>
          <a:bodyPr>
            <a:normAutofit/>
          </a:bodyPr>
          <a:lstStyle/>
          <a:p>
            <a:r>
              <a:rPr lang="ru-RU" dirty="0">
                <a:latin typeface="Arial Black" panose="020B0A04020102020204" pitchFamily="34" charset="0"/>
              </a:rPr>
              <a:t>Создание Телеграм чат бота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045658-F5D4-418A-99FA-FC1DD8000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514344"/>
            <a:ext cx="10058400" cy="11430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Над проектом работали:</a:t>
            </a:r>
          </a:p>
          <a:p>
            <a:r>
              <a:rPr lang="ru-RU" sz="2800" dirty="0">
                <a:solidFill>
                  <a:schemeClr val="tx1"/>
                </a:solidFill>
              </a:rPr>
              <a:t>Ежов Денис, </a:t>
            </a:r>
            <a:r>
              <a:rPr lang="ru-RU" sz="2800" dirty="0" err="1">
                <a:solidFill>
                  <a:schemeClr val="tx1"/>
                </a:solidFill>
              </a:rPr>
              <a:t>Гайдур</a:t>
            </a:r>
            <a:r>
              <a:rPr lang="ru-RU" sz="2800" dirty="0">
                <a:solidFill>
                  <a:schemeClr val="tx1"/>
                </a:solidFill>
              </a:rPr>
              <a:t> Роман</a:t>
            </a:r>
          </a:p>
        </p:txBody>
      </p:sp>
      <p:pic>
        <p:nvPicPr>
          <p:cNvPr id="1026" name="Picture 2" descr="2021) Telegram Bot List, 5 Examples Ideas to Boost Your Channel">
            <a:extLst>
              <a:ext uri="{FF2B5EF4-FFF2-40B4-BE49-F238E27FC236}">
                <a16:creationId xmlns:a16="http://schemas.microsoft.com/office/drawing/2014/main" id="{E2DFB043-BA11-498F-A762-AD2F3469B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153" y="3028426"/>
            <a:ext cx="4976775" cy="24559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033273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F6578-5386-4961-941A-45A4F9C1E0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latin typeface="Arial Black" panose="020B0A040201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75696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07953-830C-46E4-A44C-0FBF4A72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ACCC26-2008-4CF9-B27E-3FDD83A9B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72080"/>
            <a:ext cx="6704481" cy="379701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Bahnschrift SemiBold" panose="020B0502040204020203" pitchFamily="34" charset="0"/>
              </a:rPr>
              <a:t>С недавних пор люди начали массово пользоваться новыми социальными сетями для общения с пользователями и друзьями. Из этого начинают появляться новые группы и сообщества. Однако, регулировать ими порой сложно или требует многих усилий. Для этого и был создан наш бот по регулировки групп </a:t>
            </a:r>
            <a:r>
              <a:rPr lang="en-US" sz="2800" dirty="0">
                <a:latin typeface="Bahnschrift SemiBold" panose="020B0502040204020203" pitchFamily="34" charset="0"/>
              </a:rPr>
              <a:t>S8</a:t>
            </a:r>
            <a:r>
              <a:rPr lang="ru-RU" sz="2800" dirty="0">
                <a:latin typeface="Bahnschrift SemiBold" panose="020B0502040204020203" pitchFamily="34" charset="0"/>
              </a:rPr>
              <a:t>.  </a:t>
            </a:r>
          </a:p>
        </p:txBody>
      </p:sp>
      <p:pic>
        <p:nvPicPr>
          <p:cNvPr id="2050" name="Picture 2" descr="101+ Robot Illustration Ideas 2024 - Custom Robot Illustrations &amp; Images |  99designs">
            <a:extLst>
              <a:ext uri="{FF2B5EF4-FFF2-40B4-BE49-F238E27FC236}">
                <a16:creationId xmlns:a16="http://schemas.microsoft.com/office/drawing/2014/main" id="{9DD778BA-9F8C-436F-B44E-B3EC869DD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521" y="2358427"/>
            <a:ext cx="2832159" cy="28321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0616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166083-CE34-4317-8923-0E683A355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Что должен уметь делать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65FB574-7143-45E5-9A01-C06A250F0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20" y="2109678"/>
            <a:ext cx="3069686" cy="30696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DF626EA6-DF18-4E71-9823-C6EE1FF9E63D}"/>
              </a:ext>
            </a:extLst>
          </p:cNvPr>
          <p:cNvSpPr txBox="1">
            <a:spLocks/>
          </p:cNvSpPr>
          <p:nvPr/>
        </p:nvSpPr>
        <p:spPr>
          <a:xfrm>
            <a:off x="3993161" y="2109678"/>
            <a:ext cx="7625592" cy="37970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400" dirty="0">
                <a:latin typeface="Bahnschrift SemiBold" panose="020B0502040204020203" pitchFamily="34" charset="0"/>
              </a:rPr>
              <a:t>Бот </a:t>
            </a:r>
            <a:r>
              <a:rPr lang="en-US" sz="2400" dirty="0">
                <a:latin typeface="Bahnschrift SemiBold" panose="020B0502040204020203" pitchFamily="34" charset="0"/>
              </a:rPr>
              <a:t>S8 </a:t>
            </a:r>
            <a:r>
              <a:rPr lang="ru-RU" sz="2400" dirty="0">
                <a:latin typeface="Bahnschrift SemiBold" panose="020B0502040204020203" pitchFamily="34" charset="0"/>
              </a:rPr>
              <a:t>направлен на усовершенствование групп и сообществ своими полезными и развлекательными функциями. </a:t>
            </a:r>
          </a:p>
          <a:p>
            <a:pPr algn="r"/>
            <a:r>
              <a:rPr lang="en-US" sz="2400" dirty="0">
                <a:latin typeface="Bahnschrift SemiBold" panose="020B0502040204020203" pitchFamily="34" charset="0"/>
              </a:rPr>
              <a:t>S8 </a:t>
            </a:r>
            <a:r>
              <a:rPr lang="ru-RU" sz="2400" dirty="0">
                <a:latin typeface="Bahnschrift SemiBold" panose="020B0502040204020203" pitchFamily="34" charset="0"/>
              </a:rPr>
              <a:t>будет иметь функции с регулировкой сообщений участников, например: обозначать запрещенные слова и последствия их применения, как предупреждение, </a:t>
            </a:r>
            <a:r>
              <a:rPr lang="ru-RU" sz="2400" dirty="0" err="1">
                <a:latin typeface="Bahnschrift SemiBold" panose="020B0502040204020203" pitchFamily="34" charset="0"/>
              </a:rPr>
              <a:t>мут</a:t>
            </a:r>
            <a:r>
              <a:rPr lang="ru-RU" sz="2400" dirty="0">
                <a:latin typeface="Bahnschrift SemiBold" panose="020B0502040204020203" pitchFamily="34" charset="0"/>
              </a:rPr>
              <a:t> или кик.</a:t>
            </a:r>
          </a:p>
          <a:p>
            <a:pPr algn="r"/>
            <a:r>
              <a:rPr lang="ru-RU" sz="2400" dirty="0">
                <a:latin typeface="Bahnschrift SemiBold" panose="020B0502040204020203" pitchFamily="34" charset="0"/>
              </a:rPr>
              <a:t>Также он будет иметь другие интересные функции, как: создавать картинки, решать споры и давать случайные советы</a:t>
            </a:r>
          </a:p>
        </p:txBody>
      </p:sp>
    </p:spTree>
    <p:extLst>
      <p:ext uri="{BB962C8B-B14F-4D97-AF65-F5344CB8AC3E}">
        <p14:creationId xmlns:p14="http://schemas.microsoft.com/office/powerpoint/2010/main" val="300974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E8268-7342-48F0-AC01-47D4CDDF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Чем отличается от других</a:t>
            </a:r>
            <a:r>
              <a:rPr lang="en-US" dirty="0">
                <a:latin typeface="Arial Black" panose="020B0A04020102020204" pitchFamily="34" charset="0"/>
              </a:rPr>
              <a:t>?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01D321-FC22-4489-8674-328DB2D23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7248"/>
            <a:ext cx="6528313" cy="377184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hnschrift SemiBold" panose="020B0502040204020203" pitchFamily="34" charset="0"/>
              </a:rPr>
              <a:t>S8 </a:t>
            </a:r>
            <a:r>
              <a:rPr lang="ru-RU" sz="2800" dirty="0">
                <a:latin typeface="Bahnschrift SemiBold" panose="020B0502040204020203" pitchFamily="34" charset="0"/>
              </a:rPr>
              <a:t>бот направлен на выполнение многих нужных функций сразу в одном боте, когда другие специализируются только в определенных темах, что делает нашего бота более универсальным и также простым в использовании</a:t>
            </a:r>
          </a:p>
        </p:txBody>
      </p:sp>
      <p:pic>
        <p:nvPicPr>
          <p:cNvPr id="3074" name="Picture 2" descr="Creating a Very Basic Chatbot in Python on Telegram Messenger">
            <a:extLst>
              <a:ext uri="{FF2B5EF4-FFF2-40B4-BE49-F238E27FC236}">
                <a16:creationId xmlns:a16="http://schemas.microsoft.com/office/drawing/2014/main" id="{6BFF05CE-9388-4079-BE97-EF8679E34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373" y="2278498"/>
            <a:ext cx="3846104" cy="2842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52656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35418-49F6-4E35-9B9A-DBDBF20C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Функционал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4DABE9-1E5A-4F8D-96E1-56CAE8F4C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7039"/>
            <a:ext cx="4288452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 SemiBold" panose="020B0502040204020203" pitchFamily="34" charset="0"/>
              </a:rPr>
              <a:t>Бот может работать и в личных сообщениях, и в группе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 SemiBold" panose="020B0502040204020203" pitchFamily="34" charset="0"/>
              </a:rPr>
              <a:t>Имеет два типа команд: обычные и быстрые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 SemiBold" panose="020B0502040204020203" pitchFamily="34" charset="0"/>
              </a:rPr>
              <a:t>Много команд для админов сообществ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 SemiBold" panose="020B0502040204020203" pitchFamily="34" charset="0"/>
              </a:rPr>
              <a:t>Много использований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F32C52-C998-4FE8-AC3A-23B8613C7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201" y="4580389"/>
            <a:ext cx="3196177" cy="1635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C89E81-DBF6-4F17-8CB2-F11F3E8D4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001" y="1845734"/>
            <a:ext cx="3107354" cy="43697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5E9B70-22D8-4661-B502-7C479BA74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708" y="3356135"/>
            <a:ext cx="3191670" cy="10234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5E140D9-BA78-41C2-950F-152BFE152D1F}"/>
              </a:ext>
            </a:extLst>
          </p:cNvPr>
          <p:cNvSpPr/>
          <p:nvPr/>
        </p:nvSpPr>
        <p:spPr>
          <a:xfrm>
            <a:off x="8231857" y="4187461"/>
            <a:ext cx="276222" cy="1683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FF79C86-E6E6-43E3-B663-B8F4F4ECD0EC}"/>
              </a:ext>
            </a:extLst>
          </p:cNvPr>
          <p:cNvSpPr/>
          <p:nvPr/>
        </p:nvSpPr>
        <p:spPr>
          <a:xfrm>
            <a:off x="8095934" y="6028082"/>
            <a:ext cx="412145" cy="175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B50A430-0D34-4174-B142-4DA9C1F0F943}"/>
              </a:ext>
            </a:extLst>
          </p:cNvPr>
          <p:cNvSpPr/>
          <p:nvPr/>
        </p:nvSpPr>
        <p:spPr>
          <a:xfrm>
            <a:off x="11510314" y="6027695"/>
            <a:ext cx="331642" cy="1683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Соединитель: изогнутый 10">
            <a:extLst>
              <a:ext uri="{FF2B5EF4-FFF2-40B4-BE49-F238E27FC236}">
                <a16:creationId xmlns:a16="http://schemas.microsoft.com/office/drawing/2014/main" id="{7E9ED25D-BC48-43E1-8958-07C8B47ECB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57462" y="2803677"/>
            <a:ext cx="486558" cy="4110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48B9197-0A97-4BCF-A69B-FE61FDEEE27F}"/>
              </a:ext>
            </a:extLst>
          </p:cNvPr>
          <p:cNvSpPr txBox="1"/>
          <p:nvPr/>
        </p:nvSpPr>
        <p:spPr>
          <a:xfrm>
            <a:off x="5236925" y="2485985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" panose="020B0502040204020203" pitchFamily="34" charset="0"/>
              </a:rPr>
              <a:t>/start</a:t>
            </a:r>
            <a:endParaRPr lang="ru-RU" sz="28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8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9F323-4061-456A-B811-7289A821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Украшения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D0A7E6-F2E2-4110-BF05-85122D428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9958"/>
            <a:ext cx="10058400" cy="218098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Bahnschrift SemiBold" panose="020B0502040204020203" pitchFamily="34" charset="0"/>
              </a:rPr>
              <a:t>В некоторых функциях с несколькими выборами выводится встроенная клавиатура. Она одноразовая и видит её только пользователь, выбравший команду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5686AD-8CD3-46AA-8E5F-9B918F019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87" y="3674380"/>
            <a:ext cx="8179161" cy="19778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5127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261AF-856C-4BB4-B054-71B8744C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Работа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3AFD2-9293-42BA-9165-E02E0016D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6440" y="1938013"/>
            <a:ext cx="7575260" cy="402336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Bahnschrift SemiBold" panose="020B0502040204020203" pitchFamily="34" charset="0"/>
              </a:rPr>
              <a:t>Для корректной работы бота некоторые данные нам нужно вставить в собственную БД. Они создаются от </a:t>
            </a:r>
            <a:r>
              <a:rPr lang="en-US" sz="2800" dirty="0">
                <a:latin typeface="Bahnschrift SemiBold" panose="020B0502040204020203" pitchFamily="34" charset="0"/>
              </a:rPr>
              <a:t>id </a:t>
            </a:r>
            <a:r>
              <a:rPr lang="ru-RU" sz="2800" dirty="0">
                <a:latin typeface="Bahnschrift SemiBold" panose="020B0502040204020203" pitchFamily="34" charset="0"/>
              </a:rPr>
              <a:t>группы и выглядят примерно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ru-RU" sz="2800" dirty="0">
                <a:latin typeface="Bahnschrift SemiBold" panose="020B0502040204020203" pitchFamily="34" charset="0"/>
              </a:rPr>
              <a:t>такого вида:</a:t>
            </a:r>
          </a:p>
          <a:p>
            <a:r>
              <a:rPr lang="en-US" sz="2800" u="sng" dirty="0">
                <a:latin typeface="Bahnschrift SemiBold" panose="020B0502040204020203" pitchFamily="34" charset="0"/>
              </a:rPr>
              <a:t>DB</a:t>
            </a:r>
            <a:r>
              <a:rPr lang="ru-RU" sz="2800" u="sng" dirty="0">
                <a:latin typeface="Bahnschrift SemiBold" panose="020B0502040204020203" pitchFamily="34" charset="0"/>
              </a:rPr>
              <a:t>-10020268934</a:t>
            </a:r>
            <a:r>
              <a:rPr lang="en-US" sz="2800" u="sng" dirty="0">
                <a:latin typeface="Bahnschrift SemiBold" panose="020B0502040204020203" pitchFamily="34" charset="0"/>
              </a:rPr>
              <a:t>79S8.db</a:t>
            </a:r>
            <a:endParaRPr lang="ru-RU" sz="2800" u="sng" dirty="0">
              <a:latin typeface="Bahnschrift SemiBold" panose="020B0502040204020203" pitchFamily="34" charset="0"/>
            </a:endParaRPr>
          </a:p>
          <a:p>
            <a:r>
              <a:rPr lang="ru-RU" sz="2800" dirty="0">
                <a:latin typeface="Bahnschrift SemiBold" panose="020B0502040204020203" pitchFamily="34" charset="0"/>
              </a:rPr>
              <a:t>В базе собираются данные всех участников группы, запрещенных слов и администраторов</a:t>
            </a:r>
          </a:p>
        </p:txBody>
      </p:sp>
      <p:pic>
        <p:nvPicPr>
          <p:cNvPr id="5122" name="Picture 2" descr="Python and SQLite3. Introduction: | by Sailaja Karra | Medium">
            <a:extLst>
              <a:ext uri="{FF2B5EF4-FFF2-40B4-BE49-F238E27FC236}">
                <a16:creationId xmlns:a16="http://schemas.microsoft.com/office/drawing/2014/main" id="{F7D34D7E-BFD7-4509-A84D-874B669E2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27" y="2452260"/>
            <a:ext cx="2567598" cy="25675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26004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93AE4-5004-438D-A532-D2DD2AEC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Хостинг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A7C04E-CA50-4FB8-B69D-1AC9337E1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40528"/>
            <a:ext cx="7056819" cy="3528566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Bahnschrift SemiBold" panose="020B0502040204020203" pitchFamily="34" charset="0"/>
              </a:rPr>
              <a:t>Для того, чтобы бот работал беспрерывно, мы выбрали сайт для хостинга </a:t>
            </a:r>
            <a:r>
              <a:rPr lang="en-US" sz="2800" dirty="0">
                <a:latin typeface="Bahnschrift SemiBold" panose="020B0502040204020203" pitchFamily="34" charset="0"/>
              </a:rPr>
              <a:t>PythonAnywhere. </a:t>
            </a:r>
            <a:r>
              <a:rPr lang="ru-RU" sz="2800" dirty="0">
                <a:latin typeface="Bahnschrift SemiBold" panose="020B0502040204020203" pitchFamily="34" charset="0"/>
              </a:rPr>
              <a:t>Он прост в использовании и бесплатный, но не без ограничений в использовании памяти и работы</a:t>
            </a:r>
          </a:p>
        </p:txBody>
      </p:sp>
      <p:pic>
        <p:nvPicPr>
          <p:cNvPr id="6146" name="Picture 2" descr="PythonAnywhere (@pythonanywhere) / X">
            <a:extLst>
              <a:ext uri="{FF2B5EF4-FFF2-40B4-BE49-F238E27FC236}">
                <a16:creationId xmlns:a16="http://schemas.microsoft.com/office/drawing/2014/main" id="{8D1FDEEB-113E-4073-833D-AF58AF23D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981" y="2486638"/>
            <a:ext cx="2777323" cy="27773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37851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E8C42-7B8C-411A-AF85-FDE98388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93056-BE64-4C0C-A824-D0EFF10CA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56795"/>
            <a:ext cx="10058400" cy="4023360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Bahnschrift SemiBold" panose="020B0502040204020203" pitchFamily="34" charset="0"/>
              </a:rPr>
              <a:t>Работа над данным проектом дала научила нас много новому в разработке ботов. Самыми главными навыками для создания бота такого типа стали: работа с ДБ, продумывание системы и интерфейса, и самое главное – тайм менеджмент </a:t>
            </a:r>
          </a:p>
        </p:txBody>
      </p:sp>
    </p:spTree>
    <p:extLst>
      <p:ext uri="{BB962C8B-B14F-4D97-AF65-F5344CB8AC3E}">
        <p14:creationId xmlns:p14="http://schemas.microsoft.com/office/powerpoint/2010/main" val="306387825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</TotalTime>
  <Words>334</Words>
  <Application>Microsoft Office PowerPoint</Application>
  <PresentationFormat>Широкоэкранный</PresentationFormat>
  <Paragraphs>28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Bahnschrift SemiBold</vt:lpstr>
      <vt:lpstr>Calibri</vt:lpstr>
      <vt:lpstr>Calibri Light</vt:lpstr>
      <vt:lpstr>Ретро</vt:lpstr>
      <vt:lpstr>Создание Телеграм чат бота </vt:lpstr>
      <vt:lpstr>Актуальность</vt:lpstr>
      <vt:lpstr>Что должен уметь делать</vt:lpstr>
      <vt:lpstr>Чем отличается от других?</vt:lpstr>
      <vt:lpstr>Функционал бота</vt:lpstr>
      <vt:lpstr>Украшения </vt:lpstr>
      <vt:lpstr>Работа с БД</vt:lpstr>
      <vt:lpstr>Хостинг бота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</dc:title>
  <dc:creator>Денис</dc:creator>
  <cp:lastModifiedBy>Денис</cp:lastModifiedBy>
  <cp:revision>11</cp:revision>
  <dcterms:created xsi:type="dcterms:W3CDTF">2024-04-26T18:35:18Z</dcterms:created>
  <dcterms:modified xsi:type="dcterms:W3CDTF">2024-04-30T20:09:56Z</dcterms:modified>
</cp:coreProperties>
</file>