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D0EC-2B53-49F6-A22A-6E03AC68C9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A16A5-9495-45A1-B2B6-5968535F5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2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A16A5-9495-45A1-B2B6-5968535F57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5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332CA-A79D-43DA-8664-819EC8FB8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D59417-24D6-45AA-83D2-B53790F12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9C6FD-552A-4C92-8BA3-7B95E42E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598D1-2D0B-48FB-ABB8-74DFB57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D0567-6005-45EF-9422-C77B6D78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0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69D9-5261-4049-9A37-B25B22DA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9D2DBD-E805-4181-82AB-C7894333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73FD6-4744-48D5-A41F-D72CCE4D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F3BEC-992F-4F55-BC6C-1D5780E6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91EC9-55F5-4137-A3B3-92EA898D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9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163212-98B0-4BB4-A5E2-CD4222098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50A0A-14B3-4A59-A666-282A87BE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7DF9-D8BA-467D-8AEB-2927A063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282A-962B-4A79-9696-ACBED6D3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ACCF9-7674-4AC1-88B9-BC13295F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4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843B8-B29F-42E5-871D-F3598C2A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F6996-DA0A-4FAA-A82F-C71C6120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30178-80A5-4C0B-A97B-28AF6FA7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C5E26-DCB9-4C97-85CD-5F2603F2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6E316-CAEE-4D8F-A802-E9BBDB21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9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0F640-4C5F-401E-A330-06A4D154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C1280-EA14-4871-8365-EB8C9CC31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CE7FD-6FA6-42FA-9A8F-20EF82F6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9D20D-F41B-4171-8AAB-4A06A6EB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098F6-A153-4695-8F71-00612D31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8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2044E-54C4-4B1D-A7FE-2C8F4A1A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2942E-6607-4192-9833-4766E7EDE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1C455-521C-41F4-8636-CD324718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C9582-EB37-4EFC-8272-51D985E4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05EF-A3FA-4318-9340-0983B258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EC3F3-9016-4738-87C3-DA62E6F0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0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1C4B8-2790-411B-834B-EB29C0A1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74555-E6E1-4224-8A20-1F45B980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5CA9B3-29E7-403C-8B49-892C0C34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4D299B-D0EA-46B4-B708-ED110C043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992BA-DC5A-4754-AF7B-28E380318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D23E6E-6412-4656-B080-ABCA59C8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31B28F-DD42-4CE9-8ABD-E5ED69D8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3F7C2-12C9-41FA-9673-B6F35AC6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0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907AF-F77A-475A-82CF-544AF8F0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FE1EC9-1A1D-420D-8B90-7173A514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0B08D2-53AC-4615-A4FD-F52D97F0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479D7-53ED-4C3B-A583-69AF3E48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0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3E2B2-CBCE-4BC1-8F63-6653D454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D61AC1-BD1F-427B-814C-DD424ED7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A29F64-0FAE-4C07-8733-225EC6A2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2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6F66D-B633-4C7C-B175-C2C536B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33367-57EE-43B5-A404-CDC12270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2A4709-7249-42B2-BB63-4D8FC039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060EF-D0A3-4195-BA46-7ED0C94F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F66D9-495C-48F4-B7CB-0A5BFED2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D359A-16A5-4332-BFB3-40C72D9C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7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DA3CF-63A1-4C54-BC90-1D77E2BF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C4B640-B6CD-47FB-A364-83C9A639B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AAA2D-D8A4-4FFB-9BF5-D40D4B3E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29627-DF9C-49E7-A08E-56D83FBB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F8D65-A457-4C0A-B79F-9BE89C29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FB46C-8C36-4385-AB84-B141901F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E7C9A8-8351-48AB-8E04-93C9A1AA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B3AC2-4E45-4801-812D-DC91F6B9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0BB16-5E36-435D-889D-249B4912B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F2ED-D703-4D60-9AC1-3AB9A9CBCC7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316CA-2611-4CC2-9F89-FD39D69D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B22AF-879A-4C0E-B6A5-069CFC832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C8BF-6A76-4306-A6F5-C7CF055B7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2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2D078-C696-44D8-AF54-6F26BA56C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实验四：</a:t>
            </a:r>
            <a:r>
              <a:rPr lang="en-US" altLang="zh-CN" dirty="0"/>
              <a:t>Redis</a:t>
            </a:r>
            <a:r>
              <a:rPr lang="zh-CN" altLang="en-US" dirty="0"/>
              <a:t>缓存的效率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B2136A-AE29-4576-8A6D-225F8ABCC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1-07</a:t>
            </a:r>
            <a:r>
              <a:rPr lang="zh-CN" altLang="en-US" dirty="0"/>
              <a:t>组</a:t>
            </a:r>
            <a:r>
              <a:rPr lang="en-US" altLang="zh-CN" dirty="0"/>
              <a:t> </a:t>
            </a:r>
            <a:r>
              <a:rPr lang="zh-CN" altLang="en-US" dirty="0"/>
              <a:t>这队更是重量级</a:t>
            </a:r>
          </a:p>
        </p:txBody>
      </p:sp>
    </p:spTree>
    <p:extLst>
      <p:ext uri="{BB962C8B-B14F-4D97-AF65-F5344CB8AC3E}">
        <p14:creationId xmlns:p14="http://schemas.microsoft.com/office/powerpoint/2010/main" val="46914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8A7DE-17AE-40C4-9F0D-62530EC5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78" y="220758"/>
            <a:ext cx="11814112" cy="6217363"/>
          </a:xfrm>
        </p:spPr>
        <p:txBody>
          <a:bodyPr/>
          <a:lstStyle/>
          <a:p>
            <a:r>
              <a:rPr lang="zh-CN" altLang="en-US" dirty="0"/>
              <a:t>在第一轮测试后，</a:t>
            </a:r>
            <a:r>
              <a:rPr lang="en-US" altLang="zh-CN" dirty="0"/>
              <a:t>Redis</a:t>
            </a:r>
            <a:r>
              <a:rPr lang="zh-CN" altLang="en-US" dirty="0"/>
              <a:t>已有对应</a:t>
            </a:r>
            <a:r>
              <a:rPr lang="en-US" altLang="zh-CN" dirty="0"/>
              <a:t>key</a:t>
            </a:r>
            <a:r>
              <a:rPr lang="zh-CN" altLang="en-US" dirty="0"/>
              <a:t>与</a:t>
            </a:r>
            <a:r>
              <a:rPr lang="en-US" altLang="zh-CN" dirty="0"/>
              <a:t>value</a:t>
            </a:r>
            <a:r>
              <a:rPr lang="zh-CN" altLang="en-US" dirty="0"/>
              <a:t>，在未过期前进行第二轮测试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089749-776A-4163-9649-434108D50F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378" y="2019008"/>
            <a:ext cx="5278120" cy="42195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4A4C0B-1CC1-4BC8-9CDB-BAC07BEC3B95}"/>
              </a:ext>
            </a:extLst>
          </p:cNvPr>
          <p:cNvSpPr txBox="1"/>
          <p:nvPr/>
        </p:nvSpPr>
        <p:spPr>
          <a:xfrm>
            <a:off x="1296955" y="1372677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已有对应缓存</a:t>
            </a:r>
            <a:endParaRPr lang="en-US" altLang="zh-CN" dirty="0"/>
          </a:p>
          <a:p>
            <a:r>
              <a:rPr lang="zh-CN" altLang="en-US" dirty="0"/>
              <a:t>设置过期时间为</a:t>
            </a:r>
            <a:r>
              <a:rPr lang="en-US" altLang="zh-CN" dirty="0"/>
              <a:t>600(s) + </a:t>
            </a:r>
            <a:r>
              <a:rPr lang="zh-CN" altLang="en-US" dirty="0"/>
              <a:t>随机值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66F7DA-94ED-4BFE-943B-F40114064A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38159" y="1243947"/>
            <a:ext cx="6019362" cy="15501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33E1A9-F15F-4236-9FCD-7CF9C698B0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13106" y="2931589"/>
            <a:ext cx="5873622" cy="33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8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43AE-8485-4709-9D71-F38618ED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150521"/>
            <a:ext cx="10515600" cy="1325563"/>
          </a:xfrm>
        </p:spPr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1F91E-DCED-433B-A29C-BC2B488E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" y="1253331"/>
            <a:ext cx="12094029" cy="4351338"/>
          </a:xfrm>
        </p:spPr>
        <p:txBody>
          <a:bodyPr/>
          <a:lstStyle/>
          <a:p>
            <a:r>
              <a:rPr lang="zh-CN" altLang="en-US" dirty="0"/>
              <a:t>在使用</a:t>
            </a:r>
            <a:r>
              <a:rPr lang="en-US" altLang="zh-CN" dirty="0"/>
              <a:t>Redis</a:t>
            </a:r>
            <a:r>
              <a:rPr lang="zh-CN" altLang="en-US" dirty="0"/>
              <a:t>的情况下，第二轮测试明显快于第一轮 </a:t>
            </a:r>
            <a:r>
              <a:rPr lang="en-US" altLang="zh-CN" dirty="0"/>
              <a:t>(avg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90%</a:t>
            </a:r>
            <a:r>
              <a:rPr lang="zh-CN" altLang="en-US" dirty="0"/>
              <a:t> 阻塞边界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猜想原因：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B780C1-922D-4DE0-8646-782EBDC0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322" y="1918997"/>
            <a:ext cx="4662690" cy="47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2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71644-7799-409D-99AE-1F361D80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24" y="113198"/>
            <a:ext cx="10515600" cy="1325563"/>
          </a:xfrm>
        </p:spPr>
        <p:txBody>
          <a:bodyPr/>
          <a:lstStyle/>
          <a:p>
            <a:r>
              <a:rPr lang="zh-CN" altLang="en-US" dirty="0"/>
              <a:t>猜想验证：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58ADD5-07BB-4911-A2F9-24E6B047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9" y="1212980"/>
            <a:ext cx="4891489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FC08E9-A9C3-42F4-8EB6-C32641723B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71056" y="1349584"/>
            <a:ext cx="3307080" cy="1333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52DD10-BE89-47ED-8E05-8C22A553D420}"/>
              </a:ext>
            </a:extLst>
          </p:cNvPr>
          <p:cNvSpPr txBox="1"/>
          <p:nvPr/>
        </p:nvSpPr>
        <p:spPr>
          <a:xfrm>
            <a:off x="5896947" y="775979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springboot:run</a:t>
            </a:r>
            <a:r>
              <a:rPr lang="zh-CN" altLang="en-US" dirty="0"/>
              <a:t>，在浏览器中输入 </a:t>
            </a:r>
            <a:r>
              <a:rPr lang="en-US" altLang="zh-CN" dirty="0"/>
              <a:t>/products/</a:t>
            </a:r>
            <a:r>
              <a:rPr lang="en-US" altLang="zh-CN" dirty="0" err="1"/>
              <a:t>redis</a:t>
            </a:r>
            <a:r>
              <a:rPr lang="en-US" altLang="zh-CN" dirty="0"/>
              <a:t>/1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CBCB82-1C93-4071-A347-B83E66258EC3}"/>
              </a:ext>
            </a:extLst>
          </p:cNvPr>
          <p:cNvSpPr txBox="1"/>
          <p:nvPr/>
        </p:nvSpPr>
        <p:spPr>
          <a:xfrm>
            <a:off x="5896947" y="3718650"/>
            <a:ext cx="5269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本机测试的结果并不是准确结果，但至少可以说明</a:t>
            </a:r>
            <a:endParaRPr lang="en-US" altLang="zh-CN" dirty="0"/>
          </a:p>
          <a:p>
            <a:r>
              <a:rPr lang="zh-CN" altLang="en-US" b="1" u="sng" dirty="0"/>
              <a:t>若使用</a:t>
            </a:r>
            <a:r>
              <a:rPr lang="en-US" altLang="zh-CN" b="1" u="sng" dirty="0"/>
              <a:t>Redis</a:t>
            </a:r>
            <a:r>
              <a:rPr lang="zh-CN" altLang="en-US" b="1" u="sng" dirty="0"/>
              <a:t>，是否存在</a:t>
            </a:r>
            <a:r>
              <a:rPr lang="en-US" altLang="zh-CN" b="1" u="sng" dirty="0"/>
              <a:t>key</a:t>
            </a:r>
            <a:r>
              <a:rPr lang="zh-CN" altLang="en-US" b="1" u="sng" dirty="0"/>
              <a:t>，对响应时间影响较大</a:t>
            </a:r>
          </a:p>
        </p:txBody>
      </p:sp>
    </p:spTree>
    <p:extLst>
      <p:ext uri="{BB962C8B-B14F-4D97-AF65-F5344CB8AC3E}">
        <p14:creationId xmlns:p14="http://schemas.microsoft.com/office/powerpoint/2010/main" val="229760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0AD13-0140-479E-BAB5-77331ABF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206504"/>
            <a:ext cx="10515600" cy="1325563"/>
          </a:xfrm>
        </p:spPr>
        <p:txBody>
          <a:bodyPr/>
          <a:lstStyle/>
          <a:p>
            <a:r>
              <a:rPr lang="zh-CN" altLang="en-US" dirty="0"/>
              <a:t>实验结论：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48ABD-D4AB-482A-8C0F-A7F5047D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3" y="2185209"/>
            <a:ext cx="10515600" cy="4351338"/>
          </a:xfrm>
        </p:spPr>
        <p:txBody>
          <a:bodyPr/>
          <a:lstStyle/>
          <a:p>
            <a:r>
              <a:rPr lang="zh-CN" altLang="en-US" dirty="0"/>
              <a:t>若使用</a:t>
            </a:r>
            <a:r>
              <a:rPr lang="en-US" altLang="zh-CN" dirty="0"/>
              <a:t>Redis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Redis</a:t>
            </a:r>
            <a:r>
              <a:rPr lang="zh-CN" altLang="en-US" dirty="0"/>
              <a:t>中无对应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，查询速度慢于不使用</a:t>
            </a:r>
            <a:r>
              <a:rPr lang="en-US" altLang="zh-CN" dirty="0"/>
              <a:t>Redis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Redis</a:t>
            </a:r>
            <a:r>
              <a:rPr lang="zh-CN" altLang="en-US" dirty="0"/>
              <a:t>中有对应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，查询速度快于不使用</a:t>
            </a:r>
            <a:r>
              <a:rPr lang="en-US" altLang="zh-CN" dirty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40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C2514-DA55-4A95-861D-489B3D95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表结构：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B71591-269E-4165-9979-0C10D2C86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04" y="1774663"/>
            <a:ext cx="5193114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D6AF93-3CF8-4841-8D37-980598A184A7}"/>
              </a:ext>
            </a:extLst>
          </p:cNvPr>
          <p:cNvSpPr txBox="1"/>
          <p:nvPr/>
        </p:nvSpPr>
        <p:spPr>
          <a:xfrm>
            <a:off x="6281986" y="3211668"/>
            <a:ext cx="45801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不设置外键、索引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主键自增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</a:t>
            </a:r>
            <a:r>
              <a:rPr lang="en-US" altLang="zh-CN" dirty="0" err="1"/>
              <a:t>gmt_create</a:t>
            </a:r>
            <a:r>
              <a:rPr lang="zh-CN" altLang="en-US" dirty="0"/>
              <a:t>默认值为插入记录的时间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goods</a:t>
            </a:r>
            <a:r>
              <a:rPr lang="zh-CN" altLang="en-US" dirty="0"/>
              <a:t>有多个</a:t>
            </a:r>
            <a:r>
              <a:rPr lang="en-US" altLang="zh-CN" dirty="0"/>
              <a:t>product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一个</a:t>
            </a:r>
            <a:r>
              <a:rPr lang="en-US" altLang="zh-CN" dirty="0"/>
              <a:t>product</a:t>
            </a:r>
            <a:r>
              <a:rPr lang="zh-CN" altLang="en-US" dirty="0"/>
              <a:t>只能对应一个</a:t>
            </a:r>
            <a:r>
              <a:rPr lang="en-US" altLang="zh-CN" dirty="0"/>
              <a:t>goods</a:t>
            </a:r>
          </a:p>
        </p:txBody>
      </p:sp>
    </p:spTree>
    <p:extLst>
      <p:ext uri="{BB962C8B-B14F-4D97-AF65-F5344CB8AC3E}">
        <p14:creationId xmlns:p14="http://schemas.microsoft.com/office/powerpoint/2010/main" val="94897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D7F78-8BFC-4225-AC7B-AD993534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103868"/>
            <a:ext cx="10515600" cy="1325563"/>
          </a:xfrm>
        </p:spPr>
        <p:txBody>
          <a:bodyPr/>
          <a:lstStyle/>
          <a:p>
            <a:r>
              <a:rPr lang="zh-CN" altLang="en-US" dirty="0"/>
              <a:t>代码部分：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9200CA-96A2-4E59-953E-1BAFDB5F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1433" y="1527360"/>
            <a:ext cx="6965284" cy="49229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447D52-CC76-4FC1-B9E4-C3D2131C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09" y="1504033"/>
            <a:ext cx="6416596" cy="26443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83F7F5-4895-49E5-A767-EEADAD8F650A}"/>
              </a:ext>
            </a:extLst>
          </p:cNvPr>
          <p:cNvSpPr txBox="1"/>
          <p:nvPr/>
        </p:nvSpPr>
        <p:spPr>
          <a:xfrm>
            <a:off x="6683809" y="5030801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为了方便实验，在</a:t>
            </a:r>
            <a:r>
              <a:rPr lang="en-US" altLang="zh-CN" dirty="0"/>
              <a:t>SQL</a:t>
            </a:r>
            <a:r>
              <a:rPr lang="zh-CN" altLang="en-US" dirty="0"/>
              <a:t>层完成</a:t>
            </a:r>
            <a:r>
              <a:rPr lang="en-US" altLang="zh-CN" dirty="0"/>
              <a:t>product</a:t>
            </a:r>
            <a:r>
              <a:rPr lang="zh-CN" altLang="en-US" dirty="0"/>
              <a:t>和</a:t>
            </a:r>
            <a:r>
              <a:rPr lang="en-US" altLang="zh-CN" dirty="0"/>
              <a:t>goods</a:t>
            </a:r>
            <a:r>
              <a:rPr lang="zh-CN" altLang="en-US" dirty="0"/>
              <a:t>的连接</a:t>
            </a:r>
            <a:endParaRPr lang="en-US" altLang="zh-CN" dirty="0"/>
          </a:p>
          <a:p>
            <a:r>
              <a:rPr lang="zh-CN" altLang="en-US" dirty="0"/>
              <a:t>返回一个复杂类型的</a:t>
            </a:r>
            <a:r>
              <a:rPr lang="en-US" altLang="zh-CN" dirty="0" err="1"/>
              <a:t>ProductPo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85735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625168-AEF8-48FC-B93B-720A0E90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1" y="0"/>
            <a:ext cx="5350948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334CBE-845F-497E-8286-703B110B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75" y="1673178"/>
            <a:ext cx="4662690" cy="47884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66D203-9706-4AEB-A807-5A057035215C}"/>
              </a:ext>
            </a:extLst>
          </p:cNvPr>
          <p:cNvSpPr txBox="1"/>
          <p:nvPr/>
        </p:nvSpPr>
        <p:spPr>
          <a:xfrm>
            <a:off x="8192277" y="460201"/>
            <a:ext cx="2141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使用</a:t>
            </a:r>
            <a:r>
              <a:rPr lang="en-US" altLang="zh-CN" sz="2800" b="1" dirty="0"/>
              <a:t>Redis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en-US" altLang="zh-CN" sz="2800" b="1" dirty="0"/>
              <a:t>Dao</a:t>
            </a:r>
            <a:r>
              <a:rPr lang="zh-CN" altLang="en-US" sz="2800" b="1" dirty="0"/>
              <a:t>层逻辑</a:t>
            </a:r>
          </a:p>
        </p:txBody>
      </p:sp>
    </p:spTree>
    <p:extLst>
      <p:ext uri="{BB962C8B-B14F-4D97-AF65-F5344CB8AC3E}">
        <p14:creationId xmlns:p14="http://schemas.microsoft.com/office/powerpoint/2010/main" val="326413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695E9C-5D52-4442-B5F7-F86CBB4D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12" y="1983476"/>
            <a:ext cx="5814564" cy="381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93D37-0D5F-4B1F-BE32-16052F1DEF7C}"/>
              </a:ext>
            </a:extLst>
          </p:cNvPr>
          <p:cNvSpPr txBox="1"/>
          <p:nvPr/>
        </p:nvSpPr>
        <p:spPr>
          <a:xfrm>
            <a:off x="4599991" y="497523"/>
            <a:ext cx="2501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不使用</a:t>
            </a:r>
            <a:r>
              <a:rPr lang="en-US" altLang="zh-CN" sz="2800" b="1" dirty="0"/>
              <a:t>Redis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en-US" altLang="zh-CN" sz="2800" b="1" dirty="0"/>
              <a:t>Dao</a:t>
            </a:r>
            <a:r>
              <a:rPr lang="zh-CN" altLang="en-US" sz="2800" b="1" dirty="0"/>
              <a:t>层代码</a:t>
            </a:r>
          </a:p>
        </p:txBody>
      </p:sp>
    </p:spTree>
    <p:extLst>
      <p:ext uri="{BB962C8B-B14F-4D97-AF65-F5344CB8AC3E}">
        <p14:creationId xmlns:p14="http://schemas.microsoft.com/office/powerpoint/2010/main" val="370556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B23C0-1CFF-4B8A-9F0F-9A517D4E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实验前准备：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14723-63BB-463D-AAAB-510A7154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jvm</a:t>
            </a:r>
            <a:r>
              <a:rPr lang="zh-CN" altLang="en-US" dirty="0"/>
              <a:t>部署在不同服务器上，其中</a:t>
            </a:r>
            <a:r>
              <a:rPr lang="en-US" altLang="zh-CN" dirty="0"/>
              <a:t>Redis</a:t>
            </a:r>
            <a:r>
              <a:rPr lang="zh-CN" altLang="en-US" dirty="0"/>
              <a:t>部署在内存较大的</a:t>
            </a:r>
            <a:r>
              <a:rPr lang="en-US" altLang="zh-CN" dirty="0"/>
              <a:t>slave1</a:t>
            </a:r>
            <a:r>
              <a:rPr lang="zh-CN" altLang="en-US" dirty="0"/>
              <a:t>图形化界面上</a:t>
            </a:r>
            <a:endParaRPr lang="en-US" altLang="zh-CN" dirty="0"/>
          </a:p>
          <a:p>
            <a:r>
              <a:rPr lang="en-US" altLang="zh-CN" dirty="0"/>
              <a:t>Druid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设置相同的参数</a:t>
            </a:r>
            <a:r>
              <a:rPr lang="en-US" altLang="zh-CN" dirty="0"/>
              <a:t>——</a:t>
            </a:r>
            <a:r>
              <a:rPr lang="zh-CN" altLang="en-US" dirty="0"/>
              <a:t>包括</a:t>
            </a:r>
            <a:r>
              <a:rPr lang="en-US" altLang="zh-CN" dirty="0"/>
              <a:t>max-active</a:t>
            </a:r>
            <a:r>
              <a:rPr lang="zh-CN" altLang="en-US" dirty="0"/>
              <a:t>、</a:t>
            </a:r>
            <a:r>
              <a:rPr lang="en-US" altLang="zh-CN" dirty="0"/>
              <a:t>max-idle</a:t>
            </a:r>
            <a:r>
              <a:rPr lang="zh-CN" altLang="en-US" dirty="0"/>
              <a:t>、</a:t>
            </a:r>
            <a:r>
              <a:rPr lang="en-US" altLang="zh-CN" dirty="0"/>
              <a:t>min-idle</a:t>
            </a:r>
            <a:r>
              <a:rPr lang="zh-CN" altLang="en-US" dirty="0"/>
              <a:t>等，测试计划线程数都为</a:t>
            </a:r>
            <a:r>
              <a:rPr lang="en-US" altLang="zh-CN" dirty="0"/>
              <a:t>50</a:t>
            </a:r>
          </a:p>
          <a:p>
            <a:r>
              <a:rPr lang="zh-CN" altLang="en-US" dirty="0"/>
              <a:t>查询同一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product</a:t>
            </a:r>
            <a:r>
              <a:rPr lang="zh-CN" altLang="en-US" dirty="0"/>
              <a:t>，一个</a:t>
            </a:r>
            <a:r>
              <a:rPr lang="en-US" altLang="zh-CN" dirty="0"/>
              <a:t>product</a:t>
            </a:r>
            <a:r>
              <a:rPr lang="zh-CN" altLang="en-US" dirty="0"/>
              <a:t>最多对应一个</a:t>
            </a:r>
            <a:r>
              <a:rPr lang="en-US" altLang="zh-CN" dirty="0"/>
              <a:t>goods</a:t>
            </a:r>
          </a:p>
          <a:p>
            <a:r>
              <a:rPr lang="en-US" altLang="zh-CN" dirty="0"/>
              <a:t>JVM</a:t>
            </a:r>
            <a:r>
              <a:rPr lang="zh-CN" altLang="en-US" dirty="0"/>
              <a:t>预热：运行</a:t>
            </a:r>
            <a:r>
              <a:rPr lang="en-US" altLang="zh-CN" dirty="0"/>
              <a:t>jar</a:t>
            </a:r>
            <a:r>
              <a:rPr lang="zh-CN" altLang="en-US" dirty="0"/>
              <a:t>包后，运行</a:t>
            </a:r>
            <a:r>
              <a:rPr lang="en-US" altLang="zh-CN" dirty="0"/>
              <a:t>1000</a:t>
            </a:r>
            <a:r>
              <a:rPr lang="zh-CN" altLang="en-US" dirty="0"/>
              <a:t>个线程，让</a:t>
            </a:r>
            <a:r>
              <a:rPr lang="en-US" altLang="zh-CN" dirty="0" err="1"/>
              <a:t>jvm</a:t>
            </a:r>
            <a:r>
              <a:rPr lang="zh-CN" altLang="en-US" dirty="0"/>
              <a:t>预热</a:t>
            </a:r>
            <a:endParaRPr lang="en-US" altLang="zh-CN" dirty="0"/>
          </a:p>
          <a:p>
            <a:r>
              <a:rPr lang="zh-CN" altLang="en-US" dirty="0"/>
              <a:t>在进行</a:t>
            </a:r>
            <a:r>
              <a:rPr lang="en-US" altLang="zh-CN" dirty="0"/>
              <a:t>Redis</a:t>
            </a:r>
            <a:r>
              <a:rPr lang="zh-CN" altLang="en-US" dirty="0"/>
              <a:t>测试时，</a:t>
            </a:r>
            <a:r>
              <a:rPr lang="zh-CN" altLang="en-US" b="1" u="sng" dirty="0"/>
              <a:t>注意</a:t>
            </a:r>
            <a:r>
              <a:rPr lang="en-US" altLang="zh-CN" b="1" u="sng" dirty="0"/>
              <a:t>key</a:t>
            </a:r>
            <a:r>
              <a:rPr lang="zh-CN" altLang="en-US" b="1" u="sng" dirty="0"/>
              <a:t>的过期时间对实验结果的影响</a:t>
            </a:r>
            <a:endParaRPr lang="en-US" altLang="zh-CN" b="1" u="sng" dirty="0"/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216C5F-BB40-4FD5-83EF-DE4C06871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80" y="5517754"/>
            <a:ext cx="2255715" cy="9449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6DFBB0-DE92-4D53-A1B4-D668253A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794" y="5229555"/>
            <a:ext cx="5831880" cy="15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6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0E3F-9820-491E-9983-82BC3728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197174"/>
            <a:ext cx="10515600" cy="1325563"/>
          </a:xfrm>
        </p:spPr>
        <p:txBody>
          <a:bodyPr/>
          <a:lstStyle/>
          <a:p>
            <a:r>
              <a:rPr lang="zh-CN" altLang="en-US" dirty="0"/>
              <a:t>具体测试：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AE6A2-4F29-4781-AE3F-B60105E5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522737"/>
            <a:ext cx="10515600" cy="5021814"/>
          </a:xfrm>
        </p:spPr>
        <p:txBody>
          <a:bodyPr/>
          <a:lstStyle/>
          <a:p>
            <a:r>
              <a:rPr lang="zh-CN" altLang="en-US" dirty="0"/>
              <a:t>不使用</a:t>
            </a:r>
            <a:r>
              <a:rPr lang="en-US" altLang="zh-CN" dirty="0"/>
              <a:t>Redis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zh-CN" altLang="en-US" dirty="0"/>
              <a:t>：</a:t>
            </a:r>
            <a:r>
              <a:rPr lang="en-US" altLang="zh-CN" dirty="0"/>
              <a:t>/products/100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Redis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zh-CN" altLang="en-US" dirty="0"/>
              <a:t>：</a:t>
            </a:r>
            <a:r>
              <a:rPr lang="en-US" altLang="zh-CN" dirty="0"/>
              <a:t>/products/</a:t>
            </a:r>
            <a:r>
              <a:rPr lang="en-US" altLang="zh-CN" dirty="0" err="1"/>
              <a:t>redis</a:t>
            </a:r>
            <a:r>
              <a:rPr lang="en-US" altLang="zh-CN" dirty="0"/>
              <a:t>/100</a:t>
            </a:r>
          </a:p>
          <a:p>
            <a:r>
              <a:rPr lang="zh-CN" altLang="en-US" dirty="0"/>
              <a:t>应用服务器负载情况：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EC281E-F3D7-4CB2-844F-3460C68B9E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746" y="3161748"/>
            <a:ext cx="4701122" cy="36962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F0E81E-04BC-41D9-9BD5-860AF1A190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6938" y="3161748"/>
            <a:ext cx="4701122" cy="36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94001-0565-4AF5-92C6-8BE19AD2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41" y="304735"/>
            <a:ext cx="10515600" cy="4351338"/>
          </a:xfrm>
        </p:spPr>
        <p:txBody>
          <a:bodyPr/>
          <a:lstStyle/>
          <a:p>
            <a:r>
              <a:rPr lang="zh-CN" altLang="en-US" dirty="0"/>
              <a:t>不使用</a:t>
            </a:r>
            <a:r>
              <a:rPr lang="en-US" altLang="zh-CN" dirty="0"/>
              <a:t>Redis</a:t>
            </a:r>
            <a:r>
              <a:rPr lang="zh-CN" altLang="en-US" dirty="0"/>
              <a:t>缓存的测试结果：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33410B-8179-4E1A-8DA7-D5674D8510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041" y="1040563"/>
            <a:ext cx="7235942" cy="11921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650D7E-6F3B-4C33-AC8B-22A6E2342A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480404"/>
            <a:ext cx="7366570" cy="40560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CB5D82-78DA-43F2-A9CE-036838BE3820}"/>
              </a:ext>
            </a:extLst>
          </p:cNvPr>
          <p:cNvSpPr txBox="1"/>
          <p:nvPr/>
        </p:nvSpPr>
        <p:spPr>
          <a:xfrm>
            <a:off x="8122587" y="2690336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平均响应时间：</a:t>
            </a:r>
            <a:r>
              <a:rPr lang="en-US" altLang="zh-CN" dirty="0"/>
              <a:t>19.68ms</a:t>
            </a:r>
          </a:p>
          <a:p>
            <a:endParaRPr lang="en-US" altLang="zh-CN" dirty="0"/>
          </a:p>
          <a:p>
            <a:r>
              <a:rPr lang="en-US" altLang="zh-CN" dirty="0"/>
              <a:t>90%</a:t>
            </a:r>
            <a:r>
              <a:rPr lang="zh-CN" altLang="en-US" dirty="0"/>
              <a:t>的响应时间为</a:t>
            </a:r>
            <a:r>
              <a:rPr lang="en-US" altLang="zh-CN" dirty="0"/>
              <a:t>77.30</a:t>
            </a:r>
          </a:p>
          <a:p>
            <a:endParaRPr lang="en-US" altLang="zh-CN" dirty="0"/>
          </a:p>
          <a:p>
            <a:r>
              <a:rPr lang="zh-CN" altLang="en-US" dirty="0"/>
              <a:t>大致在</a:t>
            </a:r>
            <a:r>
              <a:rPr lang="en-US" altLang="zh-CN" dirty="0"/>
              <a:t>70%-80%</a:t>
            </a:r>
            <a:r>
              <a:rPr lang="zh-CN" altLang="en-US" dirty="0"/>
              <a:t>发生阻塞</a:t>
            </a:r>
          </a:p>
        </p:txBody>
      </p:sp>
    </p:spTree>
    <p:extLst>
      <p:ext uri="{BB962C8B-B14F-4D97-AF65-F5344CB8AC3E}">
        <p14:creationId xmlns:p14="http://schemas.microsoft.com/office/powerpoint/2010/main" val="257000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9BF85-7845-4A4E-A024-5DE2947E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435364"/>
            <a:ext cx="10515600" cy="43513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Redis</a:t>
            </a:r>
            <a:r>
              <a:rPr lang="zh-CN" altLang="en-US" dirty="0"/>
              <a:t>缓存的测试结果</a:t>
            </a:r>
            <a:r>
              <a:rPr lang="zh-CN" altLang="en-US" dirty="0">
                <a:sym typeface="Wingdings" panose="05000000000000000000" pitchFamily="2" charset="2"/>
              </a:rPr>
              <a:t>：（分为两轮测试）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在</a:t>
            </a:r>
            <a:r>
              <a:rPr lang="en-US" altLang="zh-CN" dirty="0">
                <a:sym typeface="Wingdings" panose="05000000000000000000" pitchFamily="2" charset="2"/>
              </a:rPr>
              <a:t>Redis</a:t>
            </a:r>
            <a:r>
              <a:rPr lang="zh-CN" altLang="en-US" dirty="0">
                <a:sym typeface="Wingdings" panose="05000000000000000000" pitchFamily="2" charset="2"/>
              </a:rPr>
              <a:t>没有</a:t>
            </a:r>
            <a:r>
              <a:rPr lang="en-US" altLang="zh-CN" dirty="0">
                <a:sym typeface="Wingdings" panose="05000000000000000000" pitchFamily="2" charset="2"/>
              </a:rPr>
              <a:t>key</a:t>
            </a:r>
            <a:r>
              <a:rPr lang="zh-CN" altLang="en-US" dirty="0">
                <a:sym typeface="Wingdings" panose="05000000000000000000" pitchFamily="2" charset="2"/>
              </a:rPr>
              <a:t>与</a:t>
            </a:r>
            <a:r>
              <a:rPr lang="en-US" altLang="zh-CN" dirty="0">
                <a:sym typeface="Wingdings" panose="05000000000000000000" pitchFamily="2" charset="2"/>
              </a:rPr>
              <a:t>value</a:t>
            </a:r>
            <a:r>
              <a:rPr lang="zh-CN" altLang="en-US" dirty="0">
                <a:sym typeface="Wingdings" panose="05000000000000000000" pitchFamily="2" charset="2"/>
              </a:rPr>
              <a:t>的情况下进行第一轮测试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95C8D4-9E4C-48FC-957A-4A6F648A9C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0740" y="2569178"/>
            <a:ext cx="3998167" cy="29178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6A05F5-47F6-4613-A7FB-A8825391B670}"/>
              </a:ext>
            </a:extLst>
          </p:cNvPr>
          <p:cNvSpPr txBox="1"/>
          <p:nvPr/>
        </p:nvSpPr>
        <p:spPr>
          <a:xfrm>
            <a:off x="1213296" y="212801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确保</a:t>
            </a:r>
            <a:r>
              <a:rPr lang="en-US" altLang="zh-CN" dirty="0"/>
              <a:t>Redis</a:t>
            </a:r>
            <a:r>
              <a:rPr lang="zh-CN" altLang="en-US" dirty="0"/>
              <a:t>没有对应</a:t>
            </a:r>
            <a:r>
              <a:rPr lang="en-US" altLang="zh-CN" dirty="0"/>
              <a:t>key</a:t>
            </a:r>
            <a:r>
              <a:rPr lang="zh-CN" altLang="en-US" dirty="0"/>
              <a:t>与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21529-8738-4C4F-B3D2-67563E1266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50655" y="1570518"/>
            <a:ext cx="6347296" cy="1584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DFF595-927E-4822-BD65-06C417DD5C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14707" y="3364848"/>
            <a:ext cx="5819192" cy="32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5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424</Words>
  <Application>Microsoft Office PowerPoint</Application>
  <PresentationFormat>宽屏</PresentationFormat>
  <Paragraphs>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Wingdings</vt:lpstr>
      <vt:lpstr>Office 主题​​</vt:lpstr>
      <vt:lpstr>实验四：Redis缓存的效率</vt:lpstr>
      <vt:lpstr>表结构：</vt:lpstr>
      <vt:lpstr>代码部分：</vt:lpstr>
      <vt:lpstr>PowerPoint 演示文稿</vt:lpstr>
      <vt:lpstr>PowerPoint 演示文稿</vt:lpstr>
      <vt:lpstr>实验前准备：</vt:lpstr>
      <vt:lpstr>具体测试：</vt:lpstr>
      <vt:lpstr>PowerPoint 演示文稿</vt:lpstr>
      <vt:lpstr>PowerPoint 演示文稿</vt:lpstr>
      <vt:lpstr>PowerPoint 演示文稿</vt:lpstr>
      <vt:lpstr>结果分析</vt:lpstr>
      <vt:lpstr>猜想验证：</vt:lpstr>
      <vt:lpstr>实验结论：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实验四：Redis缓存的效率</dc:title>
  <dc:creator>529106896</dc:creator>
  <cp:lastModifiedBy>529106896</cp:lastModifiedBy>
  <cp:revision>12</cp:revision>
  <dcterms:created xsi:type="dcterms:W3CDTF">2021-11-02T11:09:48Z</dcterms:created>
  <dcterms:modified xsi:type="dcterms:W3CDTF">2021-11-02T12:27:02Z</dcterms:modified>
</cp:coreProperties>
</file>