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算法实现题</a:t>
            </a:r>
            <a:r>
              <a:rPr lang="en-US" altLang="zh-CN" dirty="0" smtClean="0"/>
              <a:t>6-10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1412776"/>
            <a:ext cx="8229600" cy="49277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解空间树</a:t>
            </a:r>
            <a:r>
              <a:rPr lang="zh-CN" altLang="en-US" dirty="0" smtClean="0"/>
              <a:t>：高度为</a:t>
            </a:r>
            <a:r>
              <a:rPr lang="en-US" altLang="zh-CN" dirty="0" smtClean="0"/>
              <a:t>m*n+1</a:t>
            </a:r>
            <a:r>
              <a:rPr lang="zh-CN" altLang="en-US" dirty="0" smtClean="0"/>
              <a:t>的完全二叉树（子集树）</a:t>
            </a:r>
            <a:endParaRPr lang="en-US" altLang="zh-CN" dirty="0" smtClean="0"/>
          </a:p>
          <a:p>
            <a:r>
              <a:rPr lang="zh-CN" altLang="en-US" dirty="0" smtClean="0"/>
              <a:t>按从上到下、从左到右顺序遍历整个陈列馆</a:t>
            </a:r>
            <a:endParaRPr lang="en-US" altLang="zh-CN" dirty="0" smtClean="0"/>
          </a:p>
          <a:p>
            <a:r>
              <a:rPr lang="zh-CN" altLang="en-US" dirty="0" smtClean="0"/>
              <a:t>设置两个的二维数组（将陈列馆边界考虑进去），一个保存当期机器人布防的情况（有机器人为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），另一个保存对应陈列室被监控情况（有被监控为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节点活性判定：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利用限界条件：如果已经完成对前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个陈列室的分析，已经部署了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个机器人，而当前已知最优解是</a:t>
            </a:r>
            <a:r>
              <a:rPr lang="en-US" altLang="zh-CN" dirty="0" err="1" smtClean="0"/>
              <a:t>tmpbest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p+(m*n-p)/5&gt;</a:t>
            </a:r>
            <a:r>
              <a:rPr lang="en-US" altLang="zh-CN" dirty="0" err="1" smtClean="0"/>
              <a:t>tmpbest</a:t>
            </a:r>
            <a:r>
              <a:rPr lang="zh-CN" altLang="en-US" dirty="0" smtClean="0"/>
              <a:t>，则没有活性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算法实现题6-10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算法分析题5-6</dc:title>
  <dc:creator>SYH</dc:creator>
  <cp:lastModifiedBy>sl</cp:lastModifiedBy>
  <cp:revision>9</cp:revision>
  <dcterms:created xsi:type="dcterms:W3CDTF">2021-12-20T13:15:56Z</dcterms:created>
  <dcterms:modified xsi:type="dcterms:W3CDTF">2021-12-24T04:47:16Z</dcterms:modified>
</cp:coreProperties>
</file>