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贪心策略课后作业参考答案（补充）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算法分析题（</a:t>
            </a:r>
            <a:r>
              <a:rPr lang="en-US" altLang="zh-CN" dirty="0" smtClean="0"/>
              <a:t>4-1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4-4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算法实现提（</a:t>
            </a:r>
            <a:r>
              <a:rPr lang="en-US" altLang="zh-CN" dirty="0" smtClean="0"/>
              <a:t>4-1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4-8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58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算法分析题</a:t>
            </a:r>
            <a:r>
              <a:rPr lang="en-US" altLang="zh-CN" dirty="0" smtClean="0"/>
              <a:t>4-1 </a:t>
            </a:r>
            <a:r>
              <a:rPr lang="zh-CN" altLang="en-US" dirty="0" smtClean="0"/>
              <a:t>参考答案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3" t="29506" r="8333" b="30124"/>
          <a:stretch/>
        </p:blipFill>
        <p:spPr>
          <a:xfrm>
            <a:off x="539552" y="2023532"/>
            <a:ext cx="8144933" cy="27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9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算法分析题</a:t>
            </a:r>
            <a:r>
              <a:rPr lang="en-US" altLang="zh-CN" dirty="0" smtClean="0"/>
              <a:t>4-4 </a:t>
            </a:r>
            <a:r>
              <a:rPr lang="zh-CN" altLang="en-US" dirty="0" smtClean="0"/>
              <a:t>参考答案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7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" t="34074" r="9167" b="14074"/>
          <a:stretch/>
        </p:blipFill>
        <p:spPr>
          <a:xfrm>
            <a:off x="683568" y="2060848"/>
            <a:ext cx="78486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zh-CN" altLang="en-US" dirty="0" smtClean="0"/>
              <a:t>算法实现题</a:t>
            </a:r>
            <a:r>
              <a:rPr lang="en-US" altLang="zh-CN" dirty="0" smtClean="0"/>
              <a:t>4-1</a:t>
            </a:r>
          </a:p>
          <a:p>
            <a:r>
              <a:rPr lang="zh-CN" altLang="en-US" dirty="0" smtClean="0"/>
              <a:t>参考答案：相当于做多次活动安排问题，首先找出当前活动集合</a:t>
            </a:r>
            <a:r>
              <a:rPr lang="en-US" altLang="zh-CN" dirty="0" smtClean="0"/>
              <a:t>V</a:t>
            </a:r>
            <a:r>
              <a:rPr lang="zh-CN" altLang="en-US" dirty="0" smtClean="0"/>
              <a:t>中的最大相容集合</a:t>
            </a:r>
            <a:r>
              <a:rPr lang="en-US" altLang="zh-CN" dirty="0" smtClean="0"/>
              <a:t>U1</a:t>
            </a:r>
            <a:r>
              <a:rPr lang="zh-CN" altLang="en-US" dirty="0" smtClean="0"/>
              <a:t>，将会场数</a:t>
            </a:r>
            <a:r>
              <a:rPr lang="en-US" altLang="zh-CN" dirty="0" smtClean="0"/>
              <a:t>+1</a:t>
            </a:r>
            <a:r>
              <a:rPr lang="zh-CN" altLang="en-US" dirty="0" smtClean="0"/>
              <a:t>；然后在</a:t>
            </a:r>
            <a:r>
              <a:rPr lang="en-US" altLang="zh-CN" dirty="0" smtClean="0"/>
              <a:t>V-U1</a:t>
            </a:r>
            <a:r>
              <a:rPr lang="zh-CN" altLang="en-US" dirty="0" smtClean="0"/>
              <a:t>集合</a:t>
            </a:r>
            <a:r>
              <a:rPr lang="zh-CN" altLang="en-US" dirty="0"/>
              <a:t>中再找出当前活动</a:t>
            </a:r>
            <a:r>
              <a:rPr lang="zh-CN" altLang="en-US" dirty="0" smtClean="0"/>
              <a:t>集合</a:t>
            </a:r>
            <a:r>
              <a:rPr lang="en-US" altLang="zh-CN" dirty="0"/>
              <a:t>V-U1</a:t>
            </a:r>
            <a:r>
              <a:rPr lang="zh-CN" altLang="en-US" dirty="0" smtClean="0"/>
              <a:t>中</a:t>
            </a:r>
            <a:r>
              <a:rPr lang="zh-CN" altLang="en-US" dirty="0"/>
              <a:t>的最大相容集合</a:t>
            </a:r>
            <a:r>
              <a:rPr lang="en-US" altLang="zh-CN" dirty="0" smtClean="0"/>
              <a:t>U2</a:t>
            </a:r>
            <a:r>
              <a:rPr lang="zh-CN" altLang="en-US" dirty="0" smtClean="0"/>
              <a:t>，</a:t>
            </a:r>
            <a:r>
              <a:rPr lang="zh-CN" altLang="en-US" dirty="0"/>
              <a:t>将会场数</a:t>
            </a:r>
            <a:r>
              <a:rPr lang="en-US" altLang="zh-CN" dirty="0"/>
              <a:t>+1</a:t>
            </a:r>
            <a:r>
              <a:rPr lang="zh-CN" altLang="en-US" dirty="0" smtClean="0"/>
              <a:t>；以此类推。直到所有活动都得到安排为止。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725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zh-CN" altLang="en-US" dirty="0" smtClean="0"/>
              <a:t>算法实现题</a:t>
            </a:r>
            <a:r>
              <a:rPr lang="en-US" altLang="zh-CN" dirty="0" smtClean="0"/>
              <a:t>4-8 </a:t>
            </a:r>
            <a:r>
              <a:rPr lang="zh-CN" altLang="en-US" dirty="0" smtClean="0"/>
              <a:t>参考答案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07456"/>
            <a:ext cx="6012160" cy="561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75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107</Words>
  <Application>Microsoft Office PowerPoint</Application>
  <PresentationFormat>全屏显示(4:3)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贪心策略课后作业参考答案（补充）</vt:lpstr>
      <vt:lpstr>算法分析题4-1 参考答案</vt:lpstr>
      <vt:lpstr>算法分析题4-4 参考答案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贪心策略课后作业参考答案（补充）</dc:title>
  <dc:creator>sl</dc:creator>
  <cp:lastModifiedBy>sl</cp:lastModifiedBy>
  <cp:revision>4</cp:revision>
  <dcterms:created xsi:type="dcterms:W3CDTF">2021-12-24T03:36:20Z</dcterms:created>
  <dcterms:modified xsi:type="dcterms:W3CDTF">2021-12-24T04:05:51Z</dcterms:modified>
</cp:coreProperties>
</file>