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</p:sldMasterIdLst>
  <p:notesMasterIdLst>
    <p:notesMasterId r:id="rId37"/>
  </p:notesMasterIdLst>
  <p:handoutMasterIdLst>
    <p:handoutMasterId r:id="rId38"/>
  </p:handoutMasterIdLst>
  <p:sldIdLst>
    <p:sldId id="370" r:id="rId11"/>
    <p:sldId id="371" r:id="rId12"/>
    <p:sldId id="305" r:id="rId13"/>
    <p:sldId id="306" r:id="rId14"/>
    <p:sldId id="307" r:id="rId15"/>
    <p:sldId id="311" r:id="rId16"/>
    <p:sldId id="320" r:id="rId17"/>
    <p:sldId id="321" r:id="rId18"/>
    <p:sldId id="322" r:id="rId19"/>
    <p:sldId id="323" r:id="rId20"/>
    <p:sldId id="324" r:id="rId21"/>
    <p:sldId id="325" r:id="rId22"/>
    <p:sldId id="372" r:id="rId23"/>
    <p:sldId id="373" r:id="rId24"/>
    <p:sldId id="326" r:id="rId25"/>
    <p:sldId id="327" r:id="rId26"/>
    <p:sldId id="334" r:id="rId27"/>
    <p:sldId id="335" r:id="rId28"/>
    <p:sldId id="336" r:id="rId29"/>
    <p:sldId id="337" r:id="rId30"/>
    <p:sldId id="338" r:id="rId31"/>
    <p:sldId id="348" r:id="rId32"/>
    <p:sldId id="341" r:id="rId33"/>
    <p:sldId id="374" r:id="rId34"/>
    <p:sldId id="376" r:id="rId35"/>
    <p:sldId id="375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172B3"/>
    <a:srgbClr val="FDC382"/>
    <a:srgbClr val="D8A57E"/>
    <a:srgbClr val="F9F9F7"/>
    <a:srgbClr val="A0CED6"/>
    <a:srgbClr val="F0F5F7"/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9" autoAdjust="0"/>
    <p:restoredTop sz="94643" autoAdjust="0"/>
  </p:normalViewPr>
  <p:slideViewPr>
    <p:cSldViewPr>
      <p:cViewPr varScale="1">
        <p:scale>
          <a:sx n="111" d="100"/>
          <a:sy n="111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615F36-0C68-4156-BCB5-2659D3D3A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9CB1CD-69BE-42C6-BCFE-D9DC9017F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64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1648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B4928-542B-47EF-8B93-5CC233A69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918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4DD5C-0BE8-4F80-AA7B-10E66651D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4524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D3D51-241B-4E83-BCC2-FDEBD09B7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6631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6811-6C96-46C4-A153-0E9F13F4EC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9960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25C0E-7A8A-4459-88F1-106B21CFA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8427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96CC-326F-466D-92FA-48184549C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1078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0E3A-BDC6-466E-87CE-EC85212F53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93182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AD969-37D1-48BE-8D10-EA00F219E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0697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AA9FB-4A7B-44DF-9E84-CCA5CC0DC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459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D0E68-A925-4621-9D77-77A393051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118346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411F-336E-452B-854A-8270C4D2C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51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1E2B-9572-4EC0-AF0C-C2A2C25B0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23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B5103-180F-4FDB-917D-7F732D931B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37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15BC-2E6A-4FB3-AD67-DFDEC5664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47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0C586-EE1A-4F6E-9FC1-059BFA6ED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71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67811-DF72-4EC7-8BD4-31D1A472CF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31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0319A-BC87-4A72-873C-3BB0DFB3D3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713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3632-9C84-4433-9505-4D48042A7A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622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5E62-CAF9-42DA-97BE-5D86CC60D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41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13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4FD4-CF29-4242-9140-4EE387AFEA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319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D902B-57EE-4E81-A8DF-B5639B6EB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40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EF04-4526-4D26-AC23-3405B6664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151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B770C-97D2-4581-A942-7E02CFDC3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180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0176F-D60A-4B81-9FEE-3C13994A5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69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F7AF4-4787-46B1-A099-F374F9593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65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20D63-DA1D-45EE-BC12-31DB95367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409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782D5-5BDD-4AB2-8EE2-BD49CE444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6514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83F3-A7D8-4AE2-BD18-2056C0A93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293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36C1F-5BE2-4036-A46E-E6DD401B0A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4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5595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DFDC3-D157-4DC6-8941-A82E60D6F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8303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F1DDA-E35B-4A96-B694-38A52557A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903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9484-6D98-4CE5-8E62-057654154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440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35F4B-D7B7-412D-868D-74F195FAD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38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78B1-26FC-4657-9956-FD39EF0589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140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14DD0-6099-41E8-9040-7D4CF3C03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806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DD049-5F1A-4B0D-8239-48B00346A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570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40F2-8C14-470E-B723-721723BB8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833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53EA-0E7F-4901-9425-370FFEE83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6604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46D96-DD5A-4A15-BBB9-4B733C28DB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791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FE5F0-33AB-4352-8565-2C6D8B2CC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807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EE52F-D4DB-431D-9512-4B2F864AE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424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B1EF6-0637-41BD-B40F-22812C4EF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9815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A31F0-7BCC-44AB-AFE2-2C27CF307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805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35E4A-2A78-41D4-ADA8-09359AE2A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8096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85798-CC42-45BF-B365-C045E9EB2E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8995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FCCEB-05A0-49C0-B75B-8CB78F768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5649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C2069-3372-412F-BB77-1BBF76884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2970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82262-36D2-4875-8423-F1E63E866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1038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727CE-EB21-4557-938F-03CF2DFC2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26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36233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D4D4E-A8E3-4E80-840E-C3989C9BC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3843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E93EF-3166-4614-8668-9262829F6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8722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CDA51-1C0A-4A21-8E3A-B76C588168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6044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B84F5-D701-49C3-967E-576531E0F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3878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8CD99-8760-448E-A1B4-D29C0C2F4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5386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A22B9-1F36-4782-B7FF-D308B4EFE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7292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DA4C2-AEFE-4B1E-8B21-D6375022A0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535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29D7-0FBA-4735-A07E-D93858A89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7207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79AD1-653E-4868-8CE0-072766AA2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259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9F9D-496F-4207-8929-0065FDA53C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2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79624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4590C-E709-4255-99BD-8D704BFA0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685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53D6B-CCE0-42B0-A96B-3A33BDED4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5841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51777-CD2D-40ED-8C59-34F08E6D20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224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170FD-4C14-4FCB-88A6-A2AB7C2B3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221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998FB-4C9E-4921-B422-7AAEE9C5A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894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F299D-2B01-4D9F-8E66-8065BC11E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3852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4486E-6158-4915-B946-A86A57F0D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9740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F5803-63BA-49EE-B889-A713B1141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880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3FFDA-B2BA-4A42-B0C1-43C096574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0428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92097-76A4-4BC1-A31E-6DD480CBD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95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4706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83476-85DF-4507-A9E6-2B9605E8D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0760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4E10-CE26-4B95-AAC9-579A95072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673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2E1D-5E05-455A-B2B2-61CC11975A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233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2DCA9-CCF2-4578-82FE-B629BDCC4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1548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B6E16-928D-4492-8103-F0CFB6D9B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6885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01603-2268-4586-AE4D-8B466D315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5363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1DCB2-CE35-4B73-BFCE-977411115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6185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0B848-CFF5-4539-85A7-0659B5BB07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303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94B80-E42D-48F1-B6B4-2D9429E97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712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056E-AA9D-4642-A15C-02E209218B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84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61436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8233D-ABBA-43F4-BA20-D4E49F0AA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9063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B2777-2E0C-4AB7-A6A7-B01712C86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4562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59C9-66D8-408F-BE11-58E79778A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6118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4D57F-94D6-4A45-A761-290FE784F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4622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8EB0B-51CF-4A09-A327-106165B7EF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9064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D652-B36F-477E-971A-DC41C6351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015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C595A-A553-4EB0-A46A-79671295B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415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542A7-FDE3-4DE9-9080-36B7E4760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0656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3A84A-FA75-47DB-9560-42513BB266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867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E37B5-C64F-4CD2-95EE-C1B58FF14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25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66916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DEC7B-19E0-4801-93F9-FB252964F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7504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E17E-9C8E-4E5F-940A-056322CFD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57925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F16A7-E3D0-444F-860B-BEBE4FA0A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42907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5CF08-A0BF-4D4F-B00F-6FB6EA3FB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655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D3E3C-C6C5-472E-9EEF-99741D0A2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4026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6BDE-A093-4AC6-B49C-EE3BD5BB6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9528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209B8-0E12-4F73-86E0-C1B6CC375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97061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EF3CE-C391-4F4C-B763-C95C6746A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7390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9AABD-5C2A-408F-9C94-3947FD71C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8620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78489-54DF-4EAB-8B2D-2A93440D5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64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B4C1C2-8F53-4053-AC11-4B373E05D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2E1951-EE8C-4BB5-99B0-26C082462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3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576547-445B-4596-9B21-1D76BA162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6A2AB73-CCB4-4379-ACF7-5E9BB5D02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244E9C-7C9B-4D35-BAA3-2723C8A2B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5C6558-D774-44EB-8C02-88B0FAD755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8D58C4-CD51-49DB-B55F-1C8730733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437E3-1BE1-4C4D-8ADF-528F2A5C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73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4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45FB1E-17FB-4947-85C2-C732A5B6A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buChar char="•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D5F616C-A4C2-4586-B83B-0AE3C481BBDF}" type="slidenum"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Chapter </a:t>
            </a:r>
            <a:r>
              <a:rPr lang="en-US" altLang="zh-CN" sz="3200" dirty="0" smtClean="0">
                <a:ea typeface="宋体" panose="02010600030101010101" pitchFamily="2" charset="-122"/>
              </a:rPr>
              <a:t>2</a:t>
            </a:r>
            <a:r>
              <a:rPr lang="en-US" altLang="zh-Hans" sz="3200" dirty="0" smtClean="0">
                <a:ea typeface="宋体" panose="02010600030101010101" pitchFamily="2" charset="-122"/>
              </a:rPr>
              <a:t>4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/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Manipulating Databases with JDBC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Connect to a database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Query the database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Display the results of the query in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JTable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5868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and display database table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for results of DEFAULT_QUERY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</a:p>
          <a:p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based on the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up row sorting for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.setRowSorter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configure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to display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, then add to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borderPane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2028617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.disconnectFromDatabase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connection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pitchFamily="49" charset="0"/>
              </a:rPr>
              <a:t>// terminate application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2286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query the database and display results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submitQueryButtonPressed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perform a new query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try to recover from invalid user query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by executing default query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sqlException2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sqlException2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.getMessage());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.disconnectFromDatabase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connection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pitchFamily="49" charset="0"/>
              </a:rPr>
              <a:t>// terminate application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181958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apply specified filter to results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applyFilterButtonPressed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filterTextField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RowFilter.regexFilter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PatternSyntaxException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"Regex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"Bad regex pattern"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57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600" y="14478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an Alert dialog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Alert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Alert(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9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57200" y="551289"/>
            <a:ext cx="7467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24.25: ResultSetTableModel.java</a:t>
            </a:r>
          </a:p>
          <a:p>
            <a:r>
              <a:rPr lang="zh-CN" altLang="en-US" dirty="0"/>
              <a:t>// A TableModel that supplies ResultSet data to a JTable.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javax.swing.table.AbstractTableModel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// ResultSet rows and columns are counted from 1 and JTable </a:t>
            </a:r>
          </a:p>
          <a:p>
            <a:r>
              <a:rPr lang="zh-CN" altLang="en-US" dirty="0"/>
              <a:t>// rows and columns are counted from 0. When processing </a:t>
            </a:r>
          </a:p>
          <a:p>
            <a:r>
              <a:rPr lang="zh-CN" altLang="en-US" dirty="0"/>
              <a:t>// ResultSet rows or columns for use in a JTable, it is </a:t>
            </a:r>
          </a:p>
          <a:p>
            <a:r>
              <a:rPr lang="zh-CN" altLang="en-US" dirty="0"/>
              <a:t>// necessary to add 1 to the row or column number to manipulate</a:t>
            </a:r>
          </a:p>
          <a:p>
            <a:r>
              <a:rPr lang="zh-CN" altLang="en-US" dirty="0"/>
              <a:t>// the appropriate ResultSet column (i.e., JTable column 0 is </a:t>
            </a:r>
          </a:p>
          <a:p>
            <a:r>
              <a:rPr lang="zh-CN" altLang="en-US" dirty="0"/>
              <a:t>// ResultSet column 1 and JTable row 0 is ResultSet row 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600"/>
              </a:spcAft>
              <a:buChar char="•"/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3FE9B2-9840-4B1C-9128-968D0D031FB0}" type="slidenum">
              <a:rPr lang="en-US" altLang="zh-CN" sz="1200" b="0"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274068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keep track of database connection status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constructor initializes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and obtains its metadata object;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determines number of rows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connect to database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Statement to query database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ResultSet.TYPE_SCROLL_INSENSITIVE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ResultSet.CONCUR_READ_ONLY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update database connection status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query and execute it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5334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class that represents column type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getColumnClass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Java class of column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.getColumnClassName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return Class object that represents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className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 occur above, assume type Object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305068"/>
            <a:ext cx="7543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number of columns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number of columns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 occur above, return 0 for number of columns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228600"/>
            <a:ext cx="7772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name of a particular column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column name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problems, return empty string for column name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buChar char="•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506D689-DEE8-4C96-9DAE-F54FBF092052}" type="slidenum"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24.8.1 </a:t>
            </a:r>
            <a:r>
              <a:rPr lang="en-US" altLang="zh-CN" sz="3200" dirty="0">
                <a:ea typeface="宋体" panose="02010600030101010101" pitchFamily="2" charset="-122"/>
              </a:rPr>
              <a:t>Connecting to and Querying a Database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DisplayAuthors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Retrieves the entire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authors</a:t>
            </a:r>
            <a:r>
              <a:rPr lang="en-US" altLang="zh-CN" dirty="0">
                <a:ea typeface="宋体" panose="02010600030101010101" pitchFamily="2" charset="-122"/>
              </a:rPr>
              <a:t> table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Displays the data in the standard output stream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Example illustrates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Connect to the database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Query the database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Process the result</a:t>
            </a:r>
          </a:p>
          <a:p>
            <a:pPr lvl="2" eaLnBrk="1" hangingPunct="1"/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2667000"/>
            <a:ext cx="494823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1782396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return number of rows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getRowCount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9144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value in particular row and column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a value at specified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row and column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.absolute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problems, return empty string object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627757"/>
            <a:ext cx="754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new database query string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specify query and execute it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metadata for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number of rows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.last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move to last row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.getRow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get row number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fireTableStructureChanged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notify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that model has changed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11430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Statement and Connection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disconnectFromDatabase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Statement and Connection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     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update database connection status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4056E-AA9D-4642-A15C-02E209218BD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85800" y="1659285"/>
            <a:ext cx="7848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24.29: JdbcRowSetTest.java</a:t>
            </a:r>
          </a:p>
          <a:p>
            <a:r>
              <a:rPr lang="zh-CN" altLang="en-US" dirty="0"/>
              <a:t>// Displaying the contents of the Authors table using JdbcRowSet.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javax.sql.rowset.JdbcRowSet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javax.sql.rowset.RowSetProvider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JDBC driver name and database URL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55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" y="1166843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each row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5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4056E-AA9D-4642-A15C-02E209218BD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04800" y="609600"/>
            <a:ext cx="9296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connect to database books and query database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RowSetProvider.newFactory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createJdbcRowSet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specify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properties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.setPassword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.setCommand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Authors"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query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execute query                      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process query results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"Authors Table of Books Database:%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n%n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header</a:t>
            </a: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1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990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DisplayAuthors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SELECT_QUERY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                       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authorID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 FROM authors"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4800" y="715863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use try-with-resources to connect to and query the database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                     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SELECT_QUERY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ResultSet's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meta data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"Authors Table of Books Database:%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n%n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names of the columns in the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86200"/>
            <a:ext cx="4152900" cy="1995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" y="457200"/>
            <a:ext cx="8153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query results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</a:pPr>
            <a:fld id="{DC34F28C-55AA-4241-A266-63AA863AA855}" type="slidenum">
              <a:rPr lang="en-US" altLang="zh-CN" sz="1200">
                <a:solidFill>
                  <a:schemeClr val="tx1"/>
                </a:solidFill>
              </a:rPr>
              <a:pPr>
                <a:spcAft>
                  <a:spcPct val="0"/>
                </a:spcAft>
                <a:buClrTx/>
              </a:pPr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764668"/>
            <a:ext cx="7162800" cy="280077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nn-NO" altLang="zh-CN" b="0" dirty="0"/>
              <a:t>Popular JDBC database URL formats.</a:t>
            </a:r>
            <a:endParaRPr lang="en-US" altLang="zh-CN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6" y="238125"/>
            <a:ext cx="9075588" cy="5081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3900"/>
            <a:ext cx="80772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3400" y="762000"/>
            <a:ext cx="7620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24.29: DisplayQueryResultsController.java</a:t>
            </a:r>
          </a:p>
          <a:p>
            <a:r>
              <a:rPr lang="zh-CN" altLang="en-US" dirty="0"/>
              <a:t>// Controller for the DisplayQueryResults app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java.util.regex.PatternSyntaxException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javafx.embed.swing.SwingNode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javafx.event.ActionEvent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javafx.fxml.FXML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javafx.scene.control.Alert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javafx.scene.control.Alert.AlertType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javax.swing.JScrollPane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javax.swing.RowFilter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000" y="1149727"/>
            <a:ext cx="8686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DisplayQueryResultsController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database URL,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username and password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default query retrieves all data from Authors table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authors"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used for configuring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to display and sort data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2687</TotalTime>
  <Words>1914</Words>
  <Application>Microsoft Office PowerPoint</Application>
  <PresentationFormat>全屏显示(4:3)</PresentationFormat>
  <Paragraphs>388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AGaramond</vt:lpstr>
      <vt:lpstr>Goudy Sans Medium</vt:lpstr>
      <vt:lpstr>宋体</vt:lpstr>
      <vt:lpstr>Arial</vt:lpstr>
      <vt:lpstr>Consolas</vt:lpstr>
      <vt:lpstr>Lucida Console</vt:lpstr>
      <vt:lpstr>Times</vt:lpstr>
      <vt:lpstr>Times New Roman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Chapter 24  Manipulating Databases with JDBC</vt:lpstr>
      <vt:lpstr>24.8.1 Connecting to and Querying a Database</vt:lpstr>
      <vt:lpstr>PowerPoint 演示文稿</vt:lpstr>
      <vt:lpstr>PowerPoint 演示文稿</vt:lpstr>
      <vt:lpstr>PowerPoint 演示文稿</vt:lpstr>
      <vt:lpstr>Popular JDBC database URL formats.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Windows 用户</cp:lastModifiedBy>
  <cp:revision>459</cp:revision>
  <dcterms:created xsi:type="dcterms:W3CDTF">2004-06-18T18:26:58Z</dcterms:created>
  <dcterms:modified xsi:type="dcterms:W3CDTF">2019-04-10T07:12:43Z</dcterms:modified>
  <cp:category>Temlpate v. 07-27-04</cp:category>
</cp:coreProperties>
</file>