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60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FDB57F-6717-484F-8986-B1EA7EB12071}" type="datetimeFigureOut">
              <a:rPr lang="zh-CN" altLang="en-US" smtClean="0"/>
              <a:pPr/>
              <a:t>2017/12/21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2866FD-1415-475D-BA23-6F61264AFD1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34897C0-5F5E-420D-A544-CED43E09C15F}" type="datetime1">
              <a:rPr lang="zh-CN" altLang="en-US" smtClean="0"/>
              <a:pPr/>
              <a:t>2017/12/21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4C5598-5272-4FD5-A888-A2318F7D3CC1}"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5970946-4262-4281-B935-028500F6CDDA}" type="datetime1">
              <a:rPr lang="zh-CN" altLang="en-US" smtClean="0"/>
              <a:pPr/>
              <a:t>2017/12/21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4C5598-5272-4FD5-A888-A2318F7D3CC1}"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AE3C9D-7A73-46C3-A388-83097D324113}" type="datetime1">
              <a:rPr lang="zh-CN" altLang="en-US" smtClean="0"/>
              <a:pPr/>
              <a:t>2017/12/21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4C5598-5272-4FD5-A888-A2318F7D3CC1}"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85800" y="1981200"/>
            <a:ext cx="3810000" cy="4114800"/>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4" name="内容占位符 3"/>
          <p:cNvSpPr>
            <a:spLocks noGrp="1"/>
          </p:cNvSpPr>
          <p:nvPr>
            <p:ph sz="half" idx="2"/>
          </p:nvPr>
        </p:nvSpPr>
        <p:spPr>
          <a:xfrm>
            <a:off x="4648200" y="1981200"/>
            <a:ext cx="3810000" cy="4114800"/>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5" name="Rectangle 6"/>
          <p:cNvSpPr>
            <a:spLocks noGrp="1" noChangeArrowheads="1"/>
          </p:cNvSpPr>
          <p:nvPr>
            <p:ph type="dt" sz="half" idx="10"/>
          </p:nvPr>
        </p:nvSpPr>
        <p:spPr>
          <a:ln/>
        </p:spPr>
        <p:txBody>
          <a:bodyPr/>
          <a:lstStyle>
            <a:lvl1pPr>
              <a:defRPr/>
            </a:lvl1pPr>
          </a:lstStyle>
          <a:p>
            <a:pPr>
              <a:defRPr/>
            </a:pPr>
            <a:fld id="{64AC8DF4-24C4-47FE-B7D1-81AE18A16F13}" type="datetime1">
              <a:rPr lang="zh-CN" altLang="en-US" smtClean="0"/>
              <a:pPr>
                <a:defRPr/>
              </a:pPr>
              <a:t>2017/12/21</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4AFABAED-6D47-491E-A775-31F40A556DD6}"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2F9621B-ADE9-49B9-B39E-2F41DCD2B968}" type="datetime1">
              <a:rPr lang="zh-CN" altLang="en-US" smtClean="0"/>
              <a:pPr/>
              <a:t>2017/12/21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4C5598-5272-4FD5-A888-A2318F7D3CC1}"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F81B2A3-895C-4E59-8A59-276A3E05FE60}" type="datetime1">
              <a:rPr lang="zh-CN" altLang="en-US" smtClean="0"/>
              <a:pPr/>
              <a:t>2017/12/21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4C5598-5272-4FD5-A888-A2318F7D3CC1}"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77A78C5-7708-4D82-9211-E396B41D38E9}" type="datetime1">
              <a:rPr lang="zh-CN" altLang="en-US" smtClean="0"/>
              <a:pPr/>
              <a:t>2017/12/21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4C5598-5272-4FD5-A888-A2318F7D3CC1}"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19610C-D17B-481F-BD78-1BBE383C3DEF}" type="datetime1">
              <a:rPr lang="zh-CN" altLang="en-US" smtClean="0"/>
              <a:pPr/>
              <a:t>2017/12/21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E4C5598-5272-4FD5-A888-A2318F7D3CC1}"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8EB7E0F-6D09-46B0-9FDD-9B217774A78A}" type="datetime1">
              <a:rPr lang="zh-CN" altLang="en-US" smtClean="0"/>
              <a:pPr/>
              <a:t>2017/12/21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E4C5598-5272-4FD5-A888-A2318F7D3CC1}"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FB70636-BC07-4CD9-A360-5C4AAD85F62C}" type="datetime1">
              <a:rPr lang="zh-CN" altLang="en-US" smtClean="0"/>
              <a:pPr/>
              <a:t>2017/12/21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E4C5598-5272-4FD5-A888-A2318F7D3CC1}"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345517D-1737-40E2-9C13-7105ECCAF30D}" type="datetime1">
              <a:rPr lang="zh-CN" altLang="en-US" smtClean="0"/>
              <a:pPr/>
              <a:t>2017/12/21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4C5598-5272-4FD5-A888-A2318F7D3CC1}"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1623155-7D4A-49A1-AEED-427765A6383E}" type="datetime1">
              <a:rPr lang="zh-CN" altLang="en-US" smtClean="0"/>
              <a:pPr/>
              <a:t>2017/12/21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4C5598-5272-4FD5-A888-A2318F7D3CC1}"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百度云同步盘\厦大\教学\本人教学\蓝天背景.png"/>
          <p:cNvPicPr>
            <a:picLocks noChangeAspect="1" noChangeArrowheads="1"/>
          </p:cNvPicPr>
          <p:nvPr/>
        </p:nvPicPr>
        <p:blipFill>
          <a:blip r:embed="rId14" cstate="print"/>
          <a:srcRect/>
          <a:stretch>
            <a:fillRect/>
          </a:stretch>
        </p:blipFill>
        <p:spPr bwMode="auto">
          <a:xfrm>
            <a:off x="0" y="0"/>
            <a:ext cx="9141982" cy="6858000"/>
          </a:xfrm>
          <a:prstGeom prst="rect">
            <a:avLst/>
          </a:prstGeom>
          <a:noFill/>
        </p:spPr>
      </p:pic>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476D43-DAAF-4904-A502-BC2E475BC703}" type="datetime1">
              <a:rPr lang="zh-CN" altLang="en-US" smtClean="0"/>
              <a:pPr/>
              <a:t>2017/12/21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4C5598-5272-4FD5-A888-A2318F7D3CC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b="1" kern="1200">
          <a:solidFill>
            <a:schemeClr val="tx1"/>
          </a:solidFill>
          <a:latin typeface="华文楷体" pitchFamily="2" charset="-122"/>
          <a:ea typeface="华文楷体" pitchFamily="2" charset="-122"/>
          <a:cs typeface="+mj-cs"/>
        </a:defRPr>
      </a:lvl1pPr>
    </p:titleStyle>
    <p:bodyStyle>
      <a:lvl1pPr marL="342900" indent="-342900" algn="l" defTabSz="914400" rtl="0" eaLnBrk="1" latinLnBrk="0" hangingPunct="1">
        <a:spcBef>
          <a:spcPct val="20000"/>
        </a:spcBef>
        <a:buFont typeface="Arial" pitchFamily="34" charset="0"/>
        <a:buChar char="•"/>
        <a:defRPr sz="3200" b="1" kern="1200">
          <a:solidFill>
            <a:schemeClr val="tx1"/>
          </a:solidFill>
          <a:latin typeface="楷体" pitchFamily="49" charset="-122"/>
          <a:ea typeface="楷体" pitchFamily="49" charset="-122"/>
          <a:cs typeface="+mn-cs"/>
        </a:defRPr>
      </a:lvl1pPr>
      <a:lvl2pPr marL="742950" indent="-285750" algn="l" defTabSz="914400" rtl="0" eaLnBrk="1" latinLnBrk="0" hangingPunct="1">
        <a:spcBef>
          <a:spcPct val="20000"/>
        </a:spcBef>
        <a:buFont typeface="Arial" pitchFamily="34" charset="0"/>
        <a:buChar char="–"/>
        <a:defRPr sz="2800" b="1" kern="1200">
          <a:solidFill>
            <a:schemeClr val="tx1"/>
          </a:solidFill>
          <a:latin typeface="楷体" pitchFamily="49" charset="-122"/>
          <a:ea typeface="楷体" pitchFamily="49" charset="-122"/>
          <a:cs typeface="+mn-cs"/>
        </a:defRPr>
      </a:lvl2pPr>
      <a:lvl3pPr marL="1143000" indent="-228600" algn="l" defTabSz="914400" rtl="0" eaLnBrk="1" latinLnBrk="0" hangingPunct="1">
        <a:spcBef>
          <a:spcPct val="20000"/>
        </a:spcBef>
        <a:buFont typeface="Arial" pitchFamily="34" charset="0"/>
        <a:buChar char="•"/>
        <a:defRPr sz="2400" b="1" kern="1200">
          <a:solidFill>
            <a:schemeClr val="tx1"/>
          </a:solidFill>
          <a:latin typeface="楷体" pitchFamily="49" charset="-122"/>
          <a:ea typeface="楷体" pitchFamily="49" charset="-122"/>
          <a:cs typeface="+mn-cs"/>
        </a:defRPr>
      </a:lvl3pPr>
      <a:lvl4pPr marL="1600200" indent="-228600" algn="l" defTabSz="914400" rtl="0" eaLnBrk="1" latinLnBrk="0" hangingPunct="1">
        <a:spcBef>
          <a:spcPct val="20000"/>
        </a:spcBef>
        <a:buFont typeface="Arial" pitchFamily="34" charset="0"/>
        <a:buChar char="–"/>
        <a:defRPr sz="2000" b="1" kern="1200">
          <a:solidFill>
            <a:schemeClr val="tx1"/>
          </a:solidFill>
          <a:latin typeface="楷体" pitchFamily="49" charset="-122"/>
          <a:ea typeface="楷体" pitchFamily="49" charset="-122"/>
          <a:cs typeface="+mn-cs"/>
        </a:defRPr>
      </a:lvl4pPr>
      <a:lvl5pPr marL="2057400" indent="-228600" algn="l" defTabSz="914400" rtl="0" eaLnBrk="1" latinLnBrk="0" hangingPunct="1">
        <a:spcBef>
          <a:spcPct val="20000"/>
        </a:spcBef>
        <a:buFont typeface="Arial" pitchFamily="34" charset="0"/>
        <a:buChar char="»"/>
        <a:defRPr sz="2000" b="1" kern="1200">
          <a:solidFill>
            <a:schemeClr val="tx1"/>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0706" name="Rectangle 2"/>
          <p:cNvSpPr>
            <a:spLocks noGrp="1" noChangeArrowheads="1"/>
          </p:cNvSpPr>
          <p:nvPr>
            <p:ph type="title"/>
          </p:nvPr>
        </p:nvSpPr>
        <p:spPr>
          <a:xfrm>
            <a:off x="228600" y="152400"/>
            <a:ext cx="8763000" cy="990600"/>
          </a:xfrm>
        </p:spPr>
        <p:txBody>
          <a:bodyPr>
            <a:prstTxWarp prst="textNoShape">
              <a:avLst/>
            </a:prstTxWarp>
            <a:normAutofit/>
          </a:bodyPr>
          <a:lstStyle/>
          <a:p>
            <a:pPr eaLnBrk="1" hangingPunct="1">
              <a:defRPr/>
            </a:pPr>
            <a:r>
              <a:rPr lang="zh-CN" altLang="en-US" sz="4000" dirty="0" smtClean="0">
                <a:solidFill>
                  <a:schemeClr val="folHlink"/>
                </a:solidFill>
                <a:latin typeface="华文新魏" pitchFamily="2" charset="-122"/>
                <a:ea typeface="华文新魏" pitchFamily="2" charset="-122"/>
              </a:rPr>
              <a:t>第</a:t>
            </a:r>
            <a:r>
              <a:rPr lang="en-US" altLang="zh-CN" sz="4000" dirty="0" smtClean="0">
                <a:solidFill>
                  <a:schemeClr val="folHlink"/>
                </a:solidFill>
                <a:latin typeface="华文新魏" pitchFamily="2" charset="-122"/>
                <a:ea typeface="华文新魏" pitchFamily="2" charset="-122"/>
              </a:rPr>
              <a:t>11</a:t>
            </a:r>
            <a:r>
              <a:rPr lang="zh-CN" altLang="en-US" sz="4000" dirty="0" smtClean="0">
                <a:solidFill>
                  <a:schemeClr val="folHlink"/>
                </a:solidFill>
                <a:latin typeface="华文新魏" pitchFamily="2" charset="-122"/>
                <a:ea typeface="华文新魏" pitchFamily="2" charset="-122"/>
              </a:rPr>
              <a:t>章  文件与外部排序</a:t>
            </a:r>
          </a:p>
        </p:txBody>
      </p:sp>
      <p:sp>
        <p:nvSpPr>
          <p:cNvPr id="3075" name="Rectangle 3"/>
          <p:cNvSpPr>
            <a:spLocks noGrp="1" noChangeArrowheads="1"/>
          </p:cNvSpPr>
          <p:nvPr>
            <p:ph idx="1"/>
          </p:nvPr>
        </p:nvSpPr>
        <p:spPr>
          <a:xfrm>
            <a:off x="228600" y="1295400"/>
            <a:ext cx="8736013" cy="4438650"/>
          </a:xfrm>
        </p:spPr>
        <p:txBody>
          <a:bodyPr/>
          <a:lstStyle/>
          <a:p>
            <a:pPr marL="0" indent="0" eaLnBrk="1" hangingPunct="1">
              <a:lnSpc>
                <a:spcPct val="110000"/>
              </a:lnSpc>
              <a:buFont typeface="Wingdings" pitchFamily="2" charset="2"/>
              <a:buNone/>
            </a:pPr>
            <a:r>
              <a:rPr lang="zh-CN" altLang="zh-CN" sz="2800" dirty="0" smtClean="0"/>
              <a:t>    在许多实际应用中，特别是数据处理时，都需要长期存储海量数据，这些数据通常以</a:t>
            </a:r>
            <a:r>
              <a:rPr lang="zh-CN" altLang="zh-CN" sz="2800" dirty="0" smtClean="0">
                <a:solidFill>
                  <a:schemeClr val="folHlink"/>
                </a:solidFill>
              </a:rPr>
              <a:t>文件</a:t>
            </a:r>
            <a:r>
              <a:rPr lang="zh-CN" altLang="zh-CN" sz="2800" dirty="0" smtClean="0"/>
              <a:t>的方式组织并存储在外存。如何有效地管理这些数据，从而给使用者提供方便而高效的使用数据的方法称为</a:t>
            </a:r>
            <a:r>
              <a:rPr lang="zh-CN" altLang="zh-CN" sz="2800" dirty="0" smtClean="0">
                <a:solidFill>
                  <a:schemeClr val="folHlink"/>
                </a:solidFill>
              </a:rPr>
              <a:t>文件管理</a:t>
            </a:r>
            <a:r>
              <a:rPr lang="zh-CN" altLang="zh-CN" sz="2800" dirty="0" smtClean="0"/>
              <a:t>。</a:t>
            </a:r>
          </a:p>
          <a:p>
            <a:pPr marL="0" indent="0" eaLnBrk="1" hangingPunct="1">
              <a:lnSpc>
                <a:spcPct val="110000"/>
              </a:lnSpc>
              <a:buFont typeface="Wingdings" pitchFamily="2" charset="2"/>
              <a:buNone/>
            </a:pPr>
            <a:r>
              <a:rPr lang="en-US" altLang="zh-CN" sz="2800" dirty="0" smtClean="0"/>
              <a:t>    </a:t>
            </a:r>
            <a:r>
              <a:rPr lang="zh-CN" altLang="zh-CN" sz="2800" dirty="0" smtClean="0"/>
              <a:t>在实际存取这些海量数据时，为了方便使用，往往以某种顺序排序后再存储在外存上，这种排序称为</a:t>
            </a:r>
            <a:r>
              <a:rPr lang="zh-CN" altLang="zh-CN" sz="2800" dirty="0" smtClean="0">
                <a:solidFill>
                  <a:schemeClr val="folHlink"/>
                </a:solidFill>
              </a:rPr>
              <a:t>外部排序</a:t>
            </a:r>
            <a:r>
              <a:rPr lang="zh-CN" altLang="zh-CN" sz="2800" dirty="0" smtClean="0"/>
              <a:t>。在排序时由于一次不能将数据文件中的所有数据同时装入内存中进行，因此就必须研究如何对外存上的数据进行排序的技术。</a:t>
            </a:r>
          </a:p>
        </p:txBody>
      </p:sp>
      <p:sp>
        <p:nvSpPr>
          <p:cNvPr id="4" name="灯片编号占位符 3"/>
          <p:cNvSpPr>
            <a:spLocks noGrp="1"/>
          </p:cNvSpPr>
          <p:nvPr>
            <p:ph type="sldNum" sz="quarter" idx="12"/>
          </p:nvPr>
        </p:nvSpPr>
        <p:spPr/>
        <p:txBody>
          <a:bodyPr/>
          <a:lstStyle/>
          <a:p>
            <a:fld id="{5E4C5598-5272-4FD5-A888-A2318F7D3CC1}" type="slidenum">
              <a:rPr lang="zh-CN" altLang="en-US" smtClean="0"/>
              <a:pPr/>
              <a:t>1</a:t>
            </a:fld>
            <a:endParaRPr lang="zh-CN" alt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476375" y="134938"/>
            <a:ext cx="5759450" cy="6607175"/>
            <a:chOff x="0" y="0"/>
            <a:chExt cx="3308" cy="4162"/>
          </a:xfrm>
        </p:grpSpPr>
        <p:grpSp>
          <p:nvGrpSpPr>
            <p:cNvPr id="3" name="Group 3"/>
            <p:cNvGrpSpPr>
              <a:grpSpLocks/>
            </p:cNvGrpSpPr>
            <p:nvPr/>
          </p:nvGrpSpPr>
          <p:grpSpPr bwMode="auto">
            <a:xfrm>
              <a:off x="21" y="0"/>
              <a:ext cx="3287" cy="4162"/>
              <a:chOff x="0" y="0"/>
              <a:chExt cx="3287" cy="4162"/>
            </a:xfrm>
          </p:grpSpPr>
          <p:sp>
            <p:nvSpPr>
              <p:cNvPr id="849924" name="Rectangle 4"/>
              <p:cNvSpPr>
                <a:spLocks noChangeArrowheads="1"/>
              </p:cNvSpPr>
              <p:nvPr/>
            </p:nvSpPr>
            <p:spPr bwMode="auto">
              <a:xfrm>
                <a:off x="694" y="3913"/>
                <a:ext cx="2042" cy="249"/>
              </a:xfrm>
              <a:prstGeom prst="rect">
                <a:avLst/>
              </a:prstGeom>
              <a:noFill/>
              <a:ln>
                <a:noFill/>
              </a:ln>
              <a:effectLst/>
              <a:extLst>
                <a:ext uri="{909E8E84-426E-40DD-AFC4-6F175D3DCCD1}"/>
                <a:ext uri="{91240B29-F687-4F45-9708-019B960494DF}"/>
                <a:ext uri="{AF507438-7753-43E0-B8FC-AC1667EBCBE1}"/>
              </a:extLst>
            </p:spPr>
            <p:txBody>
              <a:bodyPr wrap="none" anchor="ctr"/>
              <a:lstStyle/>
              <a:p>
                <a:pPr>
                  <a:defRPr/>
                </a:pPr>
                <a:r>
                  <a:rPr lang="zh-CN" altLang="en-US" sz="2000" b="1" noProof="1">
                    <a:latin typeface="Times New Roman" pitchFamily="2" charset="0"/>
                    <a:ea typeface="宋体" charset="-122"/>
                    <a:cs typeface="+mn-ea"/>
                  </a:rPr>
                  <a:t>图</a:t>
                </a:r>
                <a:r>
                  <a:rPr lang="en-US" altLang="zh-CN" sz="2000" b="1" noProof="1">
                    <a:latin typeface="Times New Roman" pitchFamily="2" charset="0"/>
                    <a:ea typeface="宋体" charset="-122"/>
                    <a:cs typeface="+mn-ea"/>
                  </a:rPr>
                  <a:t>11-1   </a:t>
                </a:r>
                <a:r>
                  <a:rPr lang="zh-CN" altLang="en-US" sz="2000" b="1" noProof="1">
                    <a:latin typeface="Times New Roman" pitchFamily="2" charset="0"/>
                    <a:ea typeface="宋体" charset="-122"/>
                    <a:cs typeface="+mn-ea"/>
                  </a:rPr>
                  <a:t>索引结构的基本形式</a:t>
                </a:r>
                <a:r>
                  <a:rPr lang="zh-CN" altLang="en-US" noProof="1">
                    <a:effectLst>
                      <a:outerShdw blurRad="38100" dist="38100" dir="2700000">
                        <a:srgbClr val="FFFFFF"/>
                      </a:outerShdw>
                    </a:effectLst>
                    <a:latin typeface="Times New Roman" pitchFamily="2" charset="0"/>
                    <a:ea typeface="宋体" charset="-122"/>
                    <a:cs typeface="+mn-ea"/>
                  </a:rPr>
                  <a:t> </a:t>
                </a:r>
                <a:endParaRPr lang="zh-CN" altLang="en-US" noProof="1">
                  <a:effectLst>
                    <a:outerShdw blurRad="38100" dist="38100" dir="2700000">
                      <a:srgbClr val="FFFFFF"/>
                    </a:outerShdw>
                  </a:effectLst>
                </a:endParaRPr>
              </a:p>
            </p:txBody>
          </p:sp>
          <p:grpSp>
            <p:nvGrpSpPr>
              <p:cNvPr id="4" name="Group 5"/>
              <p:cNvGrpSpPr>
                <a:grpSpLocks/>
              </p:cNvGrpSpPr>
              <p:nvPr/>
            </p:nvGrpSpPr>
            <p:grpSpPr bwMode="auto">
              <a:xfrm>
                <a:off x="0" y="0"/>
                <a:ext cx="3287" cy="2180"/>
                <a:chOff x="0" y="0"/>
                <a:chExt cx="3287" cy="2180"/>
              </a:xfrm>
            </p:grpSpPr>
            <p:sp>
              <p:nvSpPr>
                <p:cNvPr id="12343" name="Line 6"/>
                <p:cNvSpPr>
                  <a:spLocks noChangeShapeType="1"/>
                </p:cNvSpPr>
                <p:nvPr/>
              </p:nvSpPr>
              <p:spPr bwMode="auto">
                <a:xfrm>
                  <a:off x="711" y="0"/>
                  <a:ext cx="0" cy="212"/>
                </a:xfrm>
                <a:prstGeom prst="line">
                  <a:avLst/>
                </a:prstGeom>
                <a:noFill/>
                <a:ln w="28575">
                  <a:solidFill>
                    <a:schemeClr val="tx1"/>
                  </a:solidFill>
                  <a:round/>
                  <a:headEnd/>
                  <a:tailEnd/>
                </a:ln>
              </p:spPr>
              <p:txBody>
                <a:bodyPr wrap="none"/>
                <a:lstStyle/>
                <a:p>
                  <a:endParaRPr lang="zh-CN" altLang="en-US"/>
                </a:p>
              </p:txBody>
            </p:sp>
            <p:grpSp>
              <p:nvGrpSpPr>
                <p:cNvPr id="5" name="Group 7"/>
                <p:cNvGrpSpPr>
                  <a:grpSpLocks/>
                </p:cNvGrpSpPr>
                <p:nvPr/>
              </p:nvGrpSpPr>
              <p:grpSpPr bwMode="auto">
                <a:xfrm>
                  <a:off x="0" y="4"/>
                  <a:ext cx="3287" cy="2176"/>
                  <a:chOff x="0" y="0"/>
                  <a:chExt cx="3299" cy="2220"/>
                </a:xfrm>
              </p:grpSpPr>
              <p:sp>
                <p:nvSpPr>
                  <p:cNvPr id="12345" name="Rectangle 8"/>
                  <p:cNvSpPr>
                    <a:spLocks noChangeArrowheads="1"/>
                  </p:cNvSpPr>
                  <p:nvPr/>
                </p:nvSpPr>
                <p:spPr bwMode="auto">
                  <a:xfrm>
                    <a:off x="278" y="1740"/>
                    <a:ext cx="680" cy="249"/>
                  </a:xfrm>
                  <a:prstGeom prst="rect">
                    <a:avLst/>
                  </a:prstGeom>
                  <a:noFill/>
                  <a:ln w="9525">
                    <a:noFill/>
                    <a:miter lim="800000"/>
                    <a:headEnd/>
                    <a:tailEnd/>
                  </a:ln>
                </p:spPr>
                <p:txBody>
                  <a:bodyPr wrap="none" anchor="ctr"/>
                  <a:lstStyle/>
                  <a:p>
                    <a:r>
                      <a:rPr lang="zh-CN" altLang="en-US" b="1"/>
                      <a:t>索引表</a:t>
                    </a:r>
                  </a:p>
                </p:txBody>
              </p:sp>
              <p:sp>
                <p:nvSpPr>
                  <p:cNvPr id="12346" name="Rectangle 9"/>
                  <p:cNvSpPr>
                    <a:spLocks noChangeArrowheads="1"/>
                  </p:cNvSpPr>
                  <p:nvPr/>
                </p:nvSpPr>
                <p:spPr bwMode="auto">
                  <a:xfrm>
                    <a:off x="2086" y="1731"/>
                    <a:ext cx="681" cy="249"/>
                  </a:xfrm>
                  <a:prstGeom prst="rect">
                    <a:avLst/>
                  </a:prstGeom>
                  <a:noFill/>
                  <a:ln w="9525">
                    <a:noFill/>
                    <a:miter lim="800000"/>
                    <a:headEnd/>
                    <a:tailEnd/>
                  </a:ln>
                </p:spPr>
                <p:txBody>
                  <a:bodyPr wrap="none" anchor="ctr"/>
                  <a:lstStyle/>
                  <a:p>
                    <a:r>
                      <a:rPr lang="zh-CN" altLang="en-US" b="1"/>
                      <a:t>数据表</a:t>
                    </a:r>
                  </a:p>
                </p:txBody>
              </p:sp>
              <p:grpSp>
                <p:nvGrpSpPr>
                  <p:cNvPr id="6" name="Group 10"/>
                  <p:cNvGrpSpPr>
                    <a:grpSpLocks/>
                  </p:cNvGrpSpPr>
                  <p:nvPr/>
                </p:nvGrpSpPr>
                <p:grpSpPr bwMode="auto">
                  <a:xfrm>
                    <a:off x="0" y="0"/>
                    <a:ext cx="3299" cy="1699"/>
                    <a:chOff x="0" y="0"/>
                    <a:chExt cx="3299" cy="1699"/>
                  </a:xfrm>
                </p:grpSpPr>
                <p:grpSp>
                  <p:nvGrpSpPr>
                    <p:cNvPr id="7" name="Group 11"/>
                    <p:cNvGrpSpPr>
                      <a:grpSpLocks/>
                    </p:cNvGrpSpPr>
                    <p:nvPr/>
                  </p:nvGrpSpPr>
                  <p:grpSpPr bwMode="auto">
                    <a:xfrm>
                      <a:off x="1201" y="382"/>
                      <a:ext cx="622" cy="476"/>
                      <a:chOff x="0" y="0"/>
                      <a:chExt cx="630" cy="476"/>
                    </a:xfrm>
                  </p:grpSpPr>
                  <p:sp>
                    <p:nvSpPr>
                      <p:cNvPr id="12418" name="Line 12"/>
                      <p:cNvSpPr>
                        <a:spLocks noChangeShapeType="1"/>
                      </p:cNvSpPr>
                      <p:nvPr/>
                    </p:nvSpPr>
                    <p:spPr bwMode="auto">
                      <a:xfrm>
                        <a:off x="0" y="0"/>
                        <a:ext cx="363" cy="0"/>
                      </a:xfrm>
                      <a:prstGeom prst="line">
                        <a:avLst/>
                      </a:prstGeom>
                      <a:noFill/>
                      <a:ln w="28575">
                        <a:solidFill>
                          <a:schemeClr val="tx1"/>
                        </a:solidFill>
                        <a:round/>
                        <a:headEnd/>
                        <a:tailEnd/>
                      </a:ln>
                    </p:spPr>
                    <p:txBody>
                      <a:bodyPr wrap="none"/>
                      <a:lstStyle/>
                      <a:p>
                        <a:endParaRPr lang="zh-CN" altLang="en-US"/>
                      </a:p>
                    </p:txBody>
                  </p:sp>
                  <p:sp>
                    <p:nvSpPr>
                      <p:cNvPr id="12419" name="Line 13"/>
                      <p:cNvSpPr>
                        <a:spLocks noChangeShapeType="1"/>
                      </p:cNvSpPr>
                      <p:nvPr/>
                    </p:nvSpPr>
                    <p:spPr bwMode="auto">
                      <a:xfrm>
                        <a:off x="352" y="0"/>
                        <a:ext cx="0" cy="476"/>
                      </a:xfrm>
                      <a:prstGeom prst="line">
                        <a:avLst/>
                      </a:prstGeom>
                      <a:noFill/>
                      <a:ln w="28575">
                        <a:solidFill>
                          <a:schemeClr val="tx1"/>
                        </a:solidFill>
                        <a:round/>
                        <a:headEnd/>
                        <a:tailEnd/>
                      </a:ln>
                    </p:spPr>
                    <p:txBody>
                      <a:bodyPr wrap="none"/>
                      <a:lstStyle/>
                      <a:p>
                        <a:endParaRPr lang="zh-CN" altLang="en-US"/>
                      </a:p>
                    </p:txBody>
                  </p:sp>
                  <p:sp>
                    <p:nvSpPr>
                      <p:cNvPr id="12420" name="Line 14"/>
                      <p:cNvSpPr>
                        <a:spLocks noChangeShapeType="1"/>
                      </p:cNvSpPr>
                      <p:nvPr/>
                    </p:nvSpPr>
                    <p:spPr bwMode="auto">
                      <a:xfrm>
                        <a:off x="343" y="476"/>
                        <a:ext cx="286" cy="0"/>
                      </a:xfrm>
                      <a:prstGeom prst="line">
                        <a:avLst/>
                      </a:prstGeom>
                      <a:noFill/>
                      <a:ln w="28575">
                        <a:solidFill>
                          <a:schemeClr val="tx1"/>
                        </a:solidFill>
                        <a:round/>
                        <a:headEnd/>
                        <a:tailEnd type="triangle" w="med" len="med"/>
                      </a:ln>
                    </p:spPr>
                    <p:txBody>
                      <a:bodyPr wrap="none"/>
                      <a:lstStyle/>
                      <a:p>
                        <a:endParaRPr lang="zh-CN" altLang="en-US"/>
                      </a:p>
                    </p:txBody>
                  </p:sp>
                </p:grpSp>
                <p:grpSp>
                  <p:nvGrpSpPr>
                    <p:cNvPr id="8" name="Group 15"/>
                    <p:cNvGrpSpPr>
                      <a:grpSpLocks/>
                    </p:cNvGrpSpPr>
                    <p:nvPr/>
                  </p:nvGrpSpPr>
                  <p:grpSpPr bwMode="auto">
                    <a:xfrm>
                      <a:off x="1200" y="562"/>
                      <a:ext cx="616" cy="544"/>
                      <a:chOff x="0" y="0"/>
                      <a:chExt cx="624" cy="672"/>
                    </a:xfrm>
                  </p:grpSpPr>
                  <p:sp>
                    <p:nvSpPr>
                      <p:cNvPr id="12415" name="Line 16"/>
                      <p:cNvSpPr>
                        <a:spLocks noChangeShapeType="1"/>
                      </p:cNvSpPr>
                      <p:nvPr/>
                    </p:nvSpPr>
                    <p:spPr bwMode="auto">
                      <a:xfrm>
                        <a:off x="0" y="0"/>
                        <a:ext cx="288" cy="0"/>
                      </a:xfrm>
                      <a:prstGeom prst="line">
                        <a:avLst/>
                      </a:prstGeom>
                      <a:noFill/>
                      <a:ln w="28575">
                        <a:solidFill>
                          <a:schemeClr val="accent1"/>
                        </a:solidFill>
                        <a:round/>
                        <a:headEnd/>
                        <a:tailEnd/>
                      </a:ln>
                    </p:spPr>
                    <p:txBody>
                      <a:bodyPr wrap="none"/>
                      <a:lstStyle/>
                      <a:p>
                        <a:endParaRPr lang="zh-CN" altLang="en-US"/>
                      </a:p>
                    </p:txBody>
                  </p:sp>
                  <p:sp>
                    <p:nvSpPr>
                      <p:cNvPr id="12416" name="Line 17"/>
                      <p:cNvSpPr>
                        <a:spLocks noChangeShapeType="1"/>
                      </p:cNvSpPr>
                      <p:nvPr/>
                    </p:nvSpPr>
                    <p:spPr bwMode="auto">
                      <a:xfrm>
                        <a:off x="288" y="0"/>
                        <a:ext cx="0" cy="672"/>
                      </a:xfrm>
                      <a:prstGeom prst="line">
                        <a:avLst/>
                      </a:prstGeom>
                      <a:noFill/>
                      <a:ln w="28575">
                        <a:solidFill>
                          <a:schemeClr val="accent1"/>
                        </a:solidFill>
                        <a:round/>
                        <a:headEnd/>
                        <a:tailEnd/>
                      </a:ln>
                    </p:spPr>
                    <p:txBody>
                      <a:bodyPr wrap="none"/>
                      <a:lstStyle/>
                      <a:p>
                        <a:endParaRPr lang="zh-CN" altLang="en-US"/>
                      </a:p>
                    </p:txBody>
                  </p:sp>
                  <p:sp>
                    <p:nvSpPr>
                      <p:cNvPr id="12417" name="Line 18"/>
                      <p:cNvSpPr>
                        <a:spLocks noChangeShapeType="1"/>
                      </p:cNvSpPr>
                      <p:nvPr/>
                    </p:nvSpPr>
                    <p:spPr bwMode="auto">
                      <a:xfrm>
                        <a:off x="288" y="672"/>
                        <a:ext cx="336" cy="0"/>
                      </a:xfrm>
                      <a:prstGeom prst="line">
                        <a:avLst/>
                      </a:prstGeom>
                      <a:noFill/>
                      <a:ln w="28575">
                        <a:solidFill>
                          <a:schemeClr val="accent1"/>
                        </a:solidFill>
                        <a:round/>
                        <a:headEnd/>
                        <a:tailEnd type="triangle" w="med" len="med"/>
                      </a:ln>
                    </p:spPr>
                    <p:txBody>
                      <a:bodyPr wrap="none"/>
                      <a:lstStyle/>
                      <a:p>
                        <a:endParaRPr lang="zh-CN" altLang="en-US"/>
                      </a:p>
                    </p:txBody>
                  </p:sp>
                </p:grpSp>
                <p:grpSp>
                  <p:nvGrpSpPr>
                    <p:cNvPr id="9" name="Group 19"/>
                    <p:cNvGrpSpPr>
                      <a:grpSpLocks/>
                    </p:cNvGrpSpPr>
                    <p:nvPr/>
                  </p:nvGrpSpPr>
                  <p:grpSpPr bwMode="auto">
                    <a:xfrm>
                      <a:off x="1223" y="261"/>
                      <a:ext cx="604" cy="431"/>
                      <a:chOff x="0" y="0"/>
                      <a:chExt cx="611" cy="431"/>
                    </a:xfrm>
                  </p:grpSpPr>
                  <p:sp>
                    <p:nvSpPr>
                      <p:cNvPr id="12412" name="Line 20"/>
                      <p:cNvSpPr>
                        <a:spLocks noChangeShapeType="1"/>
                      </p:cNvSpPr>
                      <p:nvPr/>
                    </p:nvSpPr>
                    <p:spPr bwMode="auto">
                      <a:xfrm>
                        <a:off x="0" y="421"/>
                        <a:ext cx="384" cy="0"/>
                      </a:xfrm>
                      <a:prstGeom prst="line">
                        <a:avLst/>
                      </a:prstGeom>
                      <a:noFill/>
                      <a:ln w="28575">
                        <a:solidFill>
                          <a:schemeClr val="hlink"/>
                        </a:solidFill>
                        <a:round/>
                        <a:headEnd/>
                        <a:tailEnd/>
                      </a:ln>
                    </p:spPr>
                    <p:txBody>
                      <a:bodyPr wrap="none"/>
                      <a:lstStyle/>
                      <a:p>
                        <a:endParaRPr lang="zh-CN" altLang="en-US"/>
                      </a:p>
                    </p:txBody>
                  </p:sp>
                  <p:sp>
                    <p:nvSpPr>
                      <p:cNvPr id="12413" name="Line 21"/>
                      <p:cNvSpPr>
                        <a:spLocks noChangeShapeType="1"/>
                      </p:cNvSpPr>
                      <p:nvPr/>
                    </p:nvSpPr>
                    <p:spPr bwMode="auto">
                      <a:xfrm flipV="1">
                        <a:off x="391" y="0"/>
                        <a:ext cx="0" cy="431"/>
                      </a:xfrm>
                      <a:prstGeom prst="line">
                        <a:avLst/>
                      </a:prstGeom>
                      <a:noFill/>
                      <a:ln w="28575">
                        <a:solidFill>
                          <a:schemeClr val="hlink"/>
                        </a:solidFill>
                        <a:round/>
                        <a:headEnd/>
                        <a:tailEnd/>
                      </a:ln>
                    </p:spPr>
                    <p:txBody>
                      <a:bodyPr wrap="none"/>
                      <a:lstStyle/>
                      <a:p>
                        <a:endParaRPr lang="zh-CN" altLang="en-US"/>
                      </a:p>
                    </p:txBody>
                  </p:sp>
                  <p:sp>
                    <p:nvSpPr>
                      <p:cNvPr id="12414" name="Line 22"/>
                      <p:cNvSpPr>
                        <a:spLocks noChangeShapeType="1"/>
                      </p:cNvSpPr>
                      <p:nvPr/>
                    </p:nvSpPr>
                    <p:spPr bwMode="auto">
                      <a:xfrm>
                        <a:off x="384" y="0"/>
                        <a:ext cx="227" cy="0"/>
                      </a:xfrm>
                      <a:prstGeom prst="line">
                        <a:avLst/>
                      </a:prstGeom>
                      <a:noFill/>
                      <a:ln w="28575">
                        <a:solidFill>
                          <a:schemeClr val="hlink"/>
                        </a:solidFill>
                        <a:round/>
                        <a:headEnd/>
                        <a:tailEnd type="triangle" w="med" len="med"/>
                      </a:ln>
                    </p:spPr>
                    <p:txBody>
                      <a:bodyPr wrap="none"/>
                      <a:lstStyle/>
                      <a:p>
                        <a:endParaRPr lang="zh-CN" altLang="en-US"/>
                      </a:p>
                    </p:txBody>
                  </p:sp>
                </p:grpSp>
                <p:grpSp>
                  <p:nvGrpSpPr>
                    <p:cNvPr id="10" name="Group 23"/>
                    <p:cNvGrpSpPr>
                      <a:grpSpLocks/>
                    </p:cNvGrpSpPr>
                    <p:nvPr/>
                  </p:nvGrpSpPr>
                  <p:grpSpPr bwMode="auto">
                    <a:xfrm>
                      <a:off x="1208" y="729"/>
                      <a:ext cx="616" cy="453"/>
                      <a:chOff x="0" y="0"/>
                      <a:chExt cx="616" cy="453"/>
                    </a:xfrm>
                  </p:grpSpPr>
                  <p:sp>
                    <p:nvSpPr>
                      <p:cNvPr id="12409" name="Line 24"/>
                      <p:cNvSpPr>
                        <a:spLocks noChangeShapeType="1"/>
                      </p:cNvSpPr>
                      <p:nvPr/>
                    </p:nvSpPr>
                    <p:spPr bwMode="auto">
                      <a:xfrm>
                        <a:off x="0" y="441"/>
                        <a:ext cx="379" cy="0"/>
                      </a:xfrm>
                      <a:prstGeom prst="line">
                        <a:avLst/>
                      </a:prstGeom>
                      <a:noFill/>
                      <a:ln w="28575">
                        <a:solidFill>
                          <a:schemeClr val="folHlink"/>
                        </a:solidFill>
                        <a:round/>
                        <a:headEnd/>
                        <a:tailEnd/>
                      </a:ln>
                    </p:spPr>
                    <p:txBody>
                      <a:bodyPr wrap="none"/>
                      <a:lstStyle/>
                      <a:p>
                        <a:endParaRPr lang="zh-CN" altLang="en-US"/>
                      </a:p>
                    </p:txBody>
                  </p:sp>
                  <p:sp>
                    <p:nvSpPr>
                      <p:cNvPr id="12410" name="Line 25"/>
                      <p:cNvSpPr>
                        <a:spLocks noChangeShapeType="1"/>
                      </p:cNvSpPr>
                      <p:nvPr/>
                    </p:nvSpPr>
                    <p:spPr bwMode="auto">
                      <a:xfrm flipV="1">
                        <a:off x="387" y="-1"/>
                        <a:ext cx="0" cy="453"/>
                      </a:xfrm>
                      <a:prstGeom prst="line">
                        <a:avLst/>
                      </a:prstGeom>
                      <a:noFill/>
                      <a:ln w="28575">
                        <a:solidFill>
                          <a:schemeClr val="folHlink"/>
                        </a:solidFill>
                        <a:round/>
                        <a:headEnd/>
                        <a:tailEnd/>
                      </a:ln>
                    </p:spPr>
                    <p:txBody>
                      <a:bodyPr wrap="none"/>
                      <a:lstStyle/>
                      <a:p>
                        <a:endParaRPr lang="zh-CN" altLang="en-US"/>
                      </a:p>
                    </p:txBody>
                  </p:sp>
                  <p:sp>
                    <p:nvSpPr>
                      <p:cNvPr id="12411" name="Line 26"/>
                      <p:cNvSpPr>
                        <a:spLocks noChangeShapeType="1"/>
                      </p:cNvSpPr>
                      <p:nvPr/>
                    </p:nvSpPr>
                    <p:spPr bwMode="auto">
                      <a:xfrm>
                        <a:off x="379" y="-1"/>
                        <a:ext cx="237" cy="0"/>
                      </a:xfrm>
                      <a:prstGeom prst="line">
                        <a:avLst/>
                      </a:prstGeom>
                      <a:noFill/>
                      <a:ln w="28575">
                        <a:solidFill>
                          <a:schemeClr val="folHlink"/>
                        </a:solidFill>
                        <a:round/>
                        <a:headEnd/>
                        <a:tailEnd type="triangle" w="med" len="med"/>
                      </a:ln>
                    </p:spPr>
                    <p:txBody>
                      <a:bodyPr wrap="none"/>
                      <a:lstStyle/>
                      <a:p>
                        <a:endParaRPr lang="zh-CN" altLang="en-US"/>
                      </a:p>
                    </p:txBody>
                  </p:sp>
                </p:grpSp>
                <p:grpSp>
                  <p:nvGrpSpPr>
                    <p:cNvPr id="11" name="Group 27"/>
                    <p:cNvGrpSpPr>
                      <a:grpSpLocks/>
                    </p:cNvGrpSpPr>
                    <p:nvPr/>
                  </p:nvGrpSpPr>
                  <p:grpSpPr bwMode="auto">
                    <a:xfrm>
                      <a:off x="0" y="7"/>
                      <a:ext cx="1343" cy="1692"/>
                      <a:chOff x="0" y="0"/>
                      <a:chExt cx="1343" cy="1692"/>
                    </a:xfrm>
                  </p:grpSpPr>
                  <p:sp>
                    <p:nvSpPr>
                      <p:cNvPr id="12387" name="Rectangle 28"/>
                      <p:cNvSpPr>
                        <a:spLocks noChangeArrowheads="1"/>
                      </p:cNvSpPr>
                      <p:nvPr/>
                    </p:nvSpPr>
                    <p:spPr bwMode="auto">
                      <a:xfrm>
                        <a:off x="0" y="0"/>
                        <a:ext cx="1343" cy="212"/>
                      </a:xfrm>
                      <a:prstGeom prst="rect">
                        <a:avLst/>
                      </a:prstGeom>
                      <a:noFill/>
                      <a:ln w="28575">
                        <a:solidFill>
                          <a:schemeClr val="tx1"/>
                        </a:solidFill>
                        <a:miter lim="800000"/>
                        <a:headEnd/>
                        <a:tailEnd/>
                      </a:ln>
                    </p:spPr>
                    <p:txBody>
                      <a:bodyPr wrap="none" anchor="ctr"/>
                      <a:lstStyle/>
                      <a:p>
                        <a:pPr algn="ctr"/>
                        <a:r>
                          <a:rPr lang="zh-CN" altLang="en-US" b="1"/>
                          <a:t>关键字    指针</a:t>
                        </a:r>
                      </a:p>
                    </p:txBody>
                  </p:sp>
                  <p:grpSp>
                    <p:nvGrpSpPr>
                      <p:cNvPr id="12" name="Group 29"/>
                      <p:cNvGrpSpPr>
                        <a:grpSpLocks/>
                      </p:cNvGrpSpPr>
                      <p:nvPr/>
                    </p:nvGrpSpPr>
                    <p:grpSpPr bwMode="auto">
                      <a:xfrm>
                        <a:off x="0" y="212"/>
                        <a:ext cx="1343" cy="211"/>
                        <a:chOff x="0" y="0"/>
                        <a:chExt cx="1360" cy="211"/>
                      </a:xfrm>
                    </p:grpSpPr>
                    <p:sp>
                      <p:nvSpPr>
                        <p:cNvPr id="12407" name="Rectangle 30"/>
                        <p:cNvSpPr>
                          <a:spLocks noChangeArrowheads="1"/>
                        </p:cNvSpPr>
                        <p:nvPr/>
                      </p:nvSpPr>
                      <p:spPr bwMode="auto">
                        <a:xfrm>
                          <a:off x="0" y="0"/>
                          <a:ext cx="1360" cy="211"/>
                        </a:xfrm>
                        <a:prstGeom prst="rect">
                          <a:avLst/>
                        </a:prstGeom>
                        <a:noFill/>
                        <a:ln w="28575">
                          <a:solidFill>
                            <a:schemeClr val="tx1"/>
                          </a:solidFill>
                          <a:miter lim="800000"/>
                          <a:headEnd/>
                          <a:tailEnd/>
                        </a:ln>
                      </p:spPr>
                      <p:txBody>
                        <a:bodyPr wrap="none" anchor="ctr"/>
                        <a:lstStyle/>
                        <a:p>
                          <a:r>
                            <a:rPr lang="zh-CN" altLang="en-US" b="1"/>
                            <a:t>  </a:t>
                          </a:r>
                          <a:r>
                            <a:rPr lang="en-US" altLang="zh-CN" b="1"/>
                            <a:t>263</a:t>
                          </a:r>
                        </a:p>
                      </p:txBody>
                    </p:sp>
                    <p:sp>
                      <p:nvSpPr>
                        <p:cNvPr id="12408" name="Line 31"/>
                        <p:cNvSpPr>
                          <a:spLocks noChangeShapeType="1"/>
                        </p:cNvSpPr>
                        <p:nvPr/>
                      </p:nvSpPr>
                      <p:spPr bwMode="auto">
                        <a:xfrm>
                          <a:off x="720" y="0"/>
                          <a:ext cx="0" cy="211"/>
                        </a:xfrm>
                        <a:prstGeom prst="line">
                          <a:avLst/>
                        </a:prstGeom>
                        <a:noFill/>
                        <a:ln w="28575">
                          <a:solidFill>
                            <a:schemeClr val="tx1"/>
                          </a:solidFill>
                          <a:round/>
                          <a:headEnd/>
                          <a:tailEnd/>
                        </a:ln>
                      </p:spPr>
                      <p:txBody>
                        <a:bodyPr wrap="none"/>
                        <a:lstStyle/>
                        <a:p>
                          <a:endParaRPr lang="zh-CN" altLang="en-US"/>
                        </a:p>
                      </p:txBody>
                    </p:sp>
                  </p:grpSp>
                  <p:grpSp>
                    <p:nvGrpSpPr>
                      <p:cNvPr id="13" name="Group 32"/>
                      <p:cNvGrpSpPr>
                        <a:grpSpLocks/>
                      </p:cNvGrpSpPr>
                      <p:nvPr/>
                    </p:nvGrpSpPr>
                    <p:grpSpPr bwMode="auto">
                      <a:xfrm>
                        <a:off x="0" y="423"/>
                        <a:ext cx="1343" cy="212"/>
                        <a:chOff x="0" y="0"/>
                        <a:chExt cx="1360" cy="212"/>
                      </a:xfrm>
                    </p:grpSpPr>
                    <p:sp>
                      <p:nvSpPr>
                        <p:cNvPr id="12405" name="Rectangle 33"/>
                        <p:cNvSpPr>
                          <a:spLocks noChangeArrowheads="1"/>
                        </p:cNvSpPr>
                        <p:nvPr/>
                      </p:nvSpPr>
                      <p:spPr bwMode="auto">
                        <a:xfrm>
                          <a:off x="0" y="1"/>
                          <a:ext cx="1360" cy="211"/>
                        </a:xfrm>
                        <a:prstGeom prst="rect">
                          <a:avLst/>
                        </a:prstGeom>
                        <a:noFill/>
                        <a:ln w="28575">
                          <a:solidFill>
                            <a:schemeClr val="tx1"/>
                          </a:solidFill>
                          <a:miter lim="800000"/>
                          <a:headEnd/>
                          <a:tailEnd/>
                        </a:ln>
                      </p:spPr>
                      <p:txBody>
                        <a:bodyPr wrap="none" anchor="ctr"/>
                        <a:lstStyle/>
                        <a:p>
                          <a:r>
                            <a:rPr lang="zh-CN" altLang="en-US" b="1"/>
                            <a:t>  </a:t>
                          </a:r>
                          <a:r>
                            <a:rPr lang="en-US" altLang="zh-CN" b="1"/>
                            <a:t>275</a:t>
                          </a:r>
                        </a:p>
                      </p:txBody>
                    </p:sp>
                    <p:sp>
                      <p:nvSpPr>
                        <p:cNvPr id="12406" name="Line 34"/>
                        <p:cNvSpPr>
                          <a:spLocks noChangeShapeType="1"/>
                        </p:cNvSpPr>
                        <p:nvPr/>
                      </p:nvSpPr>
                      <p:spPr bwMode="auto">
                        <a:xfrm>
                          <a:off x="720" y="1"/>
                          <a:ext cx="0" cy="211"/>
                        </a:xfrm>
                        <a:prstGeom prst="line">
                          <a:avLst/>
                        </a:prstGeom>
                        <a:noFill/>
                        <a:ln w="28575">
                          <a:solidFill>
                            <a:schemeClr val="tx1"/>
                          </a:solidFill>
                          <a:round/>
                          <a:headEnd/>
                          <a:tailEnd/>
                        </a:ln>
                      </p:spPr>
                      <p:txBody>
                        <a:bodyPr wrap="none"/>
                        <a:lstStyle/>
                        <a:p>
                          <a:endParaRPr lang="zh-CN" altLang="en-US"/>
                        </a:p>
                      </p:txBody>
                    </p:sp>
                  </p:grpSp>
                  <p:grpSp>
                    <p:nvGrpSpPr>
                      <p:cNvPr id="14" name="Group 35"/>
                      <p:cNvGrpSpPr>
                        <a:grpSpLocks/>
                      </p:cNvGrpSpPr>
                      <p:nvPr/>
                    </p:nvGrpSpPr>
                    <p:grpSpPr bwMode="auto">
                      <a:xfrm>
                        <a:off x="0" y="635"/>
                        <a:ext cx="1343" cy="212"/>
                        <a:chOff x="0" y="0"/>
                        <a:chExt cx="1360" cy="212"/>
                      </a:xfrm>
                    </p:grpSpPr>
                    <p:sp>
                      <p:nvSpPr>
                        <p:cNvPr id="12403" name="Rectangle 36"/>
                        <p:cNvSpPr>
                          <a:spLocks noChangeArrowheads="1"/>
                        </p:cNvSpPr>
                        <p:nvPr/>
                      </p:nvSpPr>
                      <p:spPr bwMode="auto">
                        <a:xfrm>
                          <a:off x="0" y="0"/>
                          <a:ext cx="1360" cy="212"/>
                        </a:xfrm>
                        <a:prstGeom prst="rect">
                          <a:avLst/>
                        </a:prstGeom>
                        <a:noFill/>
                        <a:ln w="28575">
                          <a:solidFill>
                            <a:schemeClr val="tx1"/>
                          </a:solidFill>
                          <a:miter lim="800000"/>
                          <a:headEnd/>
                          <a:tailEnd/>
                        </a:ln>
                      </p:spPr>
                      <p:txBody>
                        <a:bodyPr wrap="none" anchor="ctr"/>
                        <a:lstStyle/>
                        <a:p>
                          <a:r>
                            <a:rPr lang="zh-CN" altLang="en-US" b="1"/>
                            <a:t>  </a:t>
                          </a:r>
                          <a:r>
                            <a:rPr lang="en-US" altLang="zh-CN" b="1"/>
                            <a:t>386</a:t>
                          </a:r>
                        </a:p>
                      </p:txBody>
                    </p:sp>
                    <p:sp>
                      <p:nvSpPr>
                        <p:cNvPr id="12404" name="Line 37"/>
                        <p:cNvSpPr>
                          <a:spLocks noChangeShapeType="1"/>
                        </p:cNvSpPr>
                        <p:nvPr/>
                      </p:nvSpPr>
                      <p:spPr bwMode="auto">
                        <a:xfrm>
                          <a:off x="720" y="0"/>
                          <a:ext cx="0" cy="212"/>
                        </a:xfrm>
                        <a:prstGeom prst="line">
                          <a:avLst/>
                        </a:prstGeom>
                        <a:noFill/>
                        <a:ln w="28575">
                          <a:solidFill>
                            <a:schemeClr val="tx1"/>
                          </a:solidFill>
                          <a:round/>
                          <a:headEnd/>
                          <a:tailEnd/>
                        </a:ln>
                      </p:spPr>
                      <p:txBody>
                        <a:bodyPr wrap="none"/>
                        <a:lstStyle/>
                        <a:p>
                          <a:endParaRPr lang="zh-CN" altLang="en-US"/>
                        </a:p>
                      </p:txBody>
                    </p:sp>
                  </p:grpSp>
                  <p:grpSp>
                    <p:nvGrpSpPr>
                      <p:cNvPr id="15" name="Group 38"/>
                      <p:cNvGrpSpPr>
                        <a:grpSpLocks/>
                      </p:cNvGrpSpPr>
                      <p:nvPr/>
                    </p:nvGrpSpPr>
                    <p:grpSpPr bwMode="auto">
                      <a:xfrm>
                        <a:off x="0" y="1269"/>
                        <a:ext cx="1343" cy="211"/>
                        <a:chOff x="0" y="0"/>
                        <a:chExt cx="1360" cy="211"/>
                      </a:xfrm>
                    </p:grpSpPr>
                    <p:sp>
                      <p:nvSpPr>
                        <p:cNvPr id="12401" name="Rectangle 39"/>
                        <p:cNvSpPr>
                          <a:spLocks noChangeArrowheads="1"/>
                        </p:cNvSpPr>
                        <p:nvPr/>
                      </p:nvSpPr>
                      <p:spPr bwMode="auto">
                        <a:xfrm>
                          <a:off x="0" y="0"/>
                          <a:ext cx="1360" cy="210"/>
                        </a:xfrm>
                        <a:prstGeom prst="rect">
                          <a:avLst/>
                        </a:prstGeom>
                        <a:noFill/>
                        <a:ln w="28575">
                          <a:solidFill>
                            <a:schemeClr val="tx1"/>
                          </a:solidFill>
                          <a:miter lim="800000"/>
                          <a:headEnd/>
                          <a:tailEnd/>
                        </a:ln>
                      </p:spPr>
                      <p:txBody>
                        <a:bodyPr wrap="none" anchor="ctr"/>
                        <a:lstStyle/>
                        <a:p>
                          <a:r>
                            <a:rPr lang="zh-CN" altLang="en-US" b="1"/>
                            <a:t>   </a:t>
                          </a:r>
                          <a:r>
                            <a:rPr lang="en-US" altLang="zh-CN" b="1"/>
                            <a:t>…           …</a:t>
                          </a:r>
                        </a:p>
                      </p:txBody>
                    </p:sp>
                    <p:sp>
                      <p:nvSpPr>
                        <p:cNvPr id="12402" name="Line 40"/>
                        <p:cNvSpPr>
                          <a:spLocks noChangeShapeType="1"/>
                        </p:cNvSpPr>
                        <p:nvPr/>
                      </p:nvSpPr>
                      <p:spPr bwMode="auto">
                        <a:xfrm>
                          <a:off x="720" y="0"/>
                          <a:ext cx="0" cy="210"/>
                        </a:xfrm>
                        <a:prstGeom prst="line">
                          <a:avLst/>
                        </a:prstGeom>
                        <a:noFill/>
                        <a:ln w="28575">
                          <a:solidFill>
                            <a:schemeClr val="tx1"/>
                          </a:solidFill>
                          <a:round/>
                          <a:headEnd/>
                          <a:tailEnd/>
                        </a:ln>
                      </p:spPr>
                      <p:txBody>
                        <a:bodyPr wrap="none"/>
                        <a:lstStyle/>
                        <a:p>
                          <a:endParaRPr lang="zh-CN" altLang="en-US"/>
                        </a:p>
                      </p:txBody>
                    </p:sp>
                  </p:grpSp>
                  <p:grpSp>
                    <p:nvGrpSpPr>
                      <p:cNvPr id="16" name="Group 41"/>
                      <p:cNvGrpSpPr>
                        <a:grpSpLocks/>
                      </p:cNvGrpSpPr>
                      <p:nvPr/>
                    </p:nvGrpSpPr>
                    <p:grpSpPr bwMode="auto">
                      <a:xfrm>
                        <a:off x="0" y="1480"/>
                        <a:ext cx="1343" cy="212"/>
                        <a:chOff x="0" y="0"/>
                        <a:chExt cx="1360" cy="212"/>
                      </a:xfrm>
                    </p:grpSpPr>
                    <p:sp>
                      <p:nvSpPr>
                        <p:cNvPr id="12399" name="Rectangle 42"/>
                        <p:cNvSpPr>
                          <a:spLocks noChangeArrowheads="1"/>
                        </p:cNvSpPr>
                        <p:nvPr/>
                      </p:nvSpPr>
                      <p:spPr bwMode="auto">
                        <a:xfrm>
                          <a:off x="0" y="-1"/>
                          <a:ext cx="1360" cy="212"/>
                        </a:xfrm>
                        <a:prstGeom prst="rect">
                          <a:avLst/>
                        </a:prstGeom>
                        <a:noFill/>
                        <a:ln w="28575">
                          <a:solidFill>
                            <a:schemeClr val="tx1"/>
                          </a:solidFill>
                          <a:miter lim="800000"/>
                          <a:headEnd/>
                          <a:tailEnd/>
                        </a:ln>
                      </p:spPr>
                      <p:txBody>
                        <a:bodyPr wrap="none" anchor="ctr"/>
                        <a:lstStyle/>
                        <a:p>
                          <a:r>
                            <a:rPr lang="zh-CN" altLang="en-US" b="1"/>
                            <a:t>  </a:t>
                          </a:r>
                          <a:r>
                            <a:rPr lang="en-US" altLang="zh-CN" b="1"/>
                            <a:t>1046</a:t>
                          </a:r>
                        </a:p>
                      </p:txBody>
                    </p:sp>
                    <p:sp>
                      <p:nvSpPr>
                        <p:cNvPr id="12400" name="Line 43"/>
                        <p:cNvSpPr>
                          <a:spLocks noChangeShapeType="1"/>
                        </p:cNvSpPr>
                        <p:nvPr/>
                      </p:nvSpPr>
                      <p:spPr bwMode="auto">
                        <a:xfrm>
                          <a:off x="720" y="-1"/>
                          <a:ext cx="0" cy="212"/>
                        </a:xfrm>
                        <a:prstGeom prst="line">
                          <a:avLst/>
                        </a:prstGeom>
                        <a:noFill/>
                        <a:ln w="28575">
                          <a:solidFill>
                            <a:schemeClr val="tx1"/>
                          </a:solidFill>
                          <a:round/>
                          <a:headEnd/>
                          <a:tailEnd/>
                        </a:ln>
                      </p:spPr>
                      <p:txBody>
                        <a:bodyPr wrap="none"/>
                        <a:lstStyle/>
                        <a:p>
                          <a:endParaRPr lang="zh-CN" altLang="en-US"/>
                        </a:p>
                      </p:txBody>
                    </p:sp>
                  </p:grpSp>
                  <p:grpSp>
                    <p:nvGrpSpPr>
                      <p:cNvPr id="17" name="Group 44"/>
                      <p:cNvGrpSpPr>
                        <a:grpSpLocks/>
                      </p:cNvGrpSpPr>
                      <p:nvPr/>
                    </p:nvGrpSpPr>
                    <p:grpSpPr bwMode="auto">
                      <a:xfrm>
                        <a:off x="0" y="844"/>
                        <a:ext cx="1343" cy="212"/>
                        <a:chOff x="0" y="0"/>
                        <a:chExt cx="1360" cy="212"/>
                      </a:xfrm>
                    </p:grpSpPr>
                    <p:sp>
                      <p:nvSpPr>
                        <p:cNvPr id="12397" name="Rectangle 45"/>
                        <p:cNvSpPr>
                          <a:spLocks noChangeArrowheads="1"/>
                        </p:cNvSpPr>
                        <p:nvPr/>
                      </p:nvSpPr>
                      <p:spPr bwMode="auto">
                        <a:xfrm>
                          <a:off x="0" y="0"/>
                          <a:ext cx="1360" cy="212"/>
                        </a:xfrm>
                        <a:prstGeom prst="rect">
                          <a:avLst/>
                        </a:prstGeom>
                        <a:noFill/>
                        <a:ln w="28575">
                          <a:solidFill>
                            <a:schemeClr val="tx1"/>
                          </a:solidFill>
                          <a:miter lim="800000"/>
                          <a:headEnd/>
                          <a:tailEnd/>
                        </a:ln>
                      </p:spPr>
                      <p:txBody>
                        <a:bodyPr wrap="none" anchor="ctr"/>
                        <a:lstStyle/>
                        <a:p>
                          <a:r>
                            <a:rPr lang="zh-CN" altLang="en-US" b="1"/>
                            <a:t>  </a:t>
                          </a:r>
                          <a:r>
                            <a:rPr lang="en-US" altLang="zh-CN" b="1"/>
                            <a:t>593</a:t>
                          </a:r>
                        </a:p>
                      </p:txBody>
                    </p:sp>
                    <p:sp>
                      <p:nvSpPr>
                        <p:cNvPr id="12398" name="Line 46"/>
                        <p:cNvSpPr>
                          <a:spLocks noChangeShapeType="1"/>
                        </p:cNvSpPr>
                        <p:nvPr/>
                      </p:nvSpPr>
                      <p:spPr bwMode="auto">
                        <a:xfrm>
                          <a:off x="720" y="0"/>
                          <a:ext cx="0" cy="212"/>
                        </a:xfrm>
                        <a:prstGeom prst="line">
                          <a:avLst/>
                        </a:prstGeom>
                        <a:noFill/>
                        <a:ln w="28575">
                          <a:solidFill>
                            <a:schemeClr val="tx1"/>
                          </a:solidFill>
                          <a:round/>
                          <a:headEnd/>
                          <a:tailEnd/>
                        </a:ln>
                      </p:spPr>
                      <p:txBody>
                        <a:bodyPr wrap="none"/>
                        <a:lstStyle/>
                        <a:p>
                          <a:endParaRPr lang="zh-CN" altLang="en-US"/>
                        </a:p>
                      </p:txBody>
                    </p:sp>
                  </p:grpSp>
                  <p:grpSp>
                    <p:nvGrpSpPr>
                      <p:cNvPr id="18" name="Group 47"/>
                      <p:cNvGrpSpPr>
                        <a:grpSpLocks/>
                      </p:cNvGrpSpPr>
                      <p:nvPr/>
                    </p:nvGrpSpPr>
                    <p:grpSpPr bwMode="auto">
                      <a:xfrm>
                        <a:off x="0" y="1056"/>
                        <a:ext cx="1343" cy="212"/>
                        <a:chOff x="0" y="0"/>
                        <a:chExt cx="1360" cy="212"/>
                      </a:xfrm>
                    </p:grpSpPr>
                    <p:sp>
                      <p:nvSpPr>
                        <p:cNvPr id="12395" name="Rectangle 48"/>
                        <p:cNvSpPr>
                          <a:spLocks noChangeArrowheads="1"/>
                        </p:cNvSpPr>
                        <p:nvPr/>
                      </p:nvSpPr>
                      <p:spPr bwMode="auto">
                        <a:xfrm>
                          <a:off x="0" y="0"/>
                          <a:ext cx="1360" cy="212"/>
                        </a:xfrm>
                        <a:prstGeom prst="rect">
                          <a:avLst/>
                        </a:prstGeom>
                        <a:noFill/>
                        <a:ln w="28575">
                          <a:solidFill>
                            <a:schemeClr val="tx1"/>
                          </a:solidFill>
                          <a:miter lim="800000"/>
                          <a:headEnd/>
                          <a:tailEnd/>
                        </a:ln>
                      </p:spPr>
                      <p:txBody>
                        <a:bodyPr wrap="none" anchor="ctr"/>
                        <a:lstStyle/>
                        <a:p>
                          <a:r>
                            <a:rPr lang="zh-CN" altLang="en-US" b="1"/>
                            <a:t>  </a:t>
                          </a:r>
                          <a:r>
                            <a:rPr lang="en-US" altLang="zh-CN" b="1"/>
                            <a:t>681</a:t>
                          </a:r>
                        </a:p>
                      </p:txBody>
                    </p:sp>
                    <p:sp>
                      <p:nvSpPr>
                        <p:cNvPr id="12396" name="Line 49"/>
                        <p:cNvSpPr>
                          <a:spLocks noChangeShapeType="1"/>
                        </p:cNvSpPr>
                        <p:nvPr/>
                      </p:nvSpPr>
                      <p:spPr bwMode="auto">
                        <a:xfrm>
                          <a:off x="720" y="0"/>
                          <a:ext cx="0" cy="212"/>
                        </a:xfrm>
                        <a:prstGeom prst="line">
                          <a:avLst/>
                        </a:prstGeom>
                        <a:noFill/>
                        <a:ln w="28575">
                          <a:solidFill>
                            <a:schemeClr val="tx1"/>
                          </a:solidFill>
                          <a:round/>
                          <a:headEnd/>
                          <a:tailEnd/>
                        </a:ln>
                      </p:spPr>
                      <p:txBody>
                        <a:bodyPr wrap="none"/>
                        <a:lstStyle/>
                        <a:p>
                          <a:endParaRPr lang="zh-CN" altLang="en-US"/>
                        </a:p>
                      </p:txBody>
                    </p:sp>
                  </p:grpSp>
                </p:grpSp>
                <p:grpSp>
                  <p:nvGrpSpPr>
                    <p:cNvPr id="19" name="Group 50"/>
                    <p:cNvGrpSpPr>
                      <a:grpSpLocks/>
                    </p:cNvGrpSpPr>
                    <p:nvPr/>
                  </p:nvGrpSpPr>
                  <p:grpSpPr bwMode="auto">
                    <a:xfrm>
                      <a:off x="1822" y="0"/>
                      <a:ext cx="1477" cy="1683"/>
                      <a:chOff x="0" y="0"/>
                      <a:chExt cx="1477" cy="1683"/>
                    </a:xfrm>
                  </p:grpSpPr>
                  <p:grpSp>
                    <p:nvGrpSpPr>
                      <p:cNvPr id="20" name="Group 51"/>
                      <p:cNvGrpSpPr>
                        <a:grpSpLocks/>
                      </p:cNvGrpSpPr>
                      <p:nvPr/>
                    </p:nvGrpSpPr>
                    <p:grpSpPr bwMode="auto">
                      <a:xfrm>
                        <a:off x="0" y="212"/>
                        <a:ext cx="1477" cy="211"/>
                        <a:chOff x="0" y="0"/>
                        <a:chExt cx="1360" cy="211"/>
                      </a:xfrm>
                    </p:grpSpPr>
                    <p:sp>
                      <p:nvSpPr>
                        <p:cNvPr id="12385" name="Rectangle 52"/>
                        <p:cNvSpPr>
                          <a:spLocks noChangeArrowheads="1"/>
                        </p:cNvSpPr>
                        <p:nvPr/>
                      </p:nvSpPr>
                      <p:spPr bwMode="auto">
                        <a:xfrm>
                          <a:off x="0" y="0"/>
                          <a:ext cx="1360" cy="210"/>
                        </a:xfrm>
                        <a:prstGeom prst="rect">
                          <a:avLst/>
                        </a:prstGeom>
                        <a:noFill/>
                        <a:ln w="28575">
                          <a:solidFill>
                            <a:schemeClr val="tx1"/>
                          </a:solidFill>
                          <a:miter lim="800000"/>
                          <a:headEnd/>
                          <a:tailEnd/>
                        </a:ln>
                      </p:spPr>
                      <p:txBody>
                        <a:bodyPr wrap="none" anchor="ctr"/>
                        <a:lstStyle/>
                        <a:p>
                          <a:r>
                            <a:rPr lang="zh-CN" altLang="en-US" b="1"/>
                            <a:t>  </a:t>
                          </a:r>
                          <a:r>
                            <a:rPr lang="en-US" altLang="zh-CN" b="1"/>
                            <a:t>386</a:t>
                          </a:r>
                        </a:p>
                      </p:txBody>
                    </p:sp>
                    <p:sp>
                      <p:nvSpPr>
                        <p:cNvPr id="12386" name="Line 53"/>
                        <p:cNvSpPr>
                          <a:spLocks noChangeShapeType="1"/>
                        </p:cNvSpPr>
                        <p:nvPr/>
                      </p:nvSpPr>
                      <p:spPr bwMode="auto">
                        <a:xfrm>
                          <a:off x="720" y="0"/>
                          <a:ext cx="0" cy="210"/>
                        </a:xfrm>
                        <a:prstGeom prst="line">
                          <a:avLst/>
                        </a:prstGeom>
                        <a:noFill/>
                        <a:ln w="28575">
                          <a:solidFill>
                            <a:schemeClr val="tx1"/>
                          </a:solidFill>
                          <a:round/>
                          <a:headEnd/>
                          <a:tailEnd/>
                        </a:ln>
                      </p:spPr>
                      <p:txBody>
                        <a:bodyPr wrap="none"/>
                        <a:lstStyle/>
                        <a:p>
                          <a:endParaRPr lang="zh-CN" altLang="en-US"/>
                        </a:p>
                      </p:txBody>
                    </p:sp>
                  </p:grpSp>
                  <p:grpSp>
                    <p:nvGrpSpPr>
                      <p:cNvPr id="21" name="Group 54"/>
                      <p:cNvGrpSpPr>
                        <a:grpSpLocks/>
                      </p:cNvGrpSpPr>
                      <p:nvPr/>
                    </p:nvGrpSpPr>
                    <p:grpSpPr bwMode="auto">
                      <a:xfrm>
                        <a:off x="0" y="423"/>
                        <a:ext cx="1477" cy="212"/>
                        <a:chOff x="0" y="0"/>
                        <a:chExt cx="1360" cy="212"/>
                      </a:xfrm>
                    </p:grpSpPr>
                    <p:sp>
                      <p:nvSpPr>
                        <p:cNvPr id="12383" name="Rectangle 55"/>
                        <p:cNvSpPr>
                          <a:spLocks noChangeArrowheads="1"/>
                        </p:cNvSpPr>
                        <p:nvPr/>
                      </p:nvSpPr>
                      <p:spPr bwMode="auto">
                        <a:xfrm>
                          <a:off x="0" y="-1"/>
                          <a:ext cx="1360" cy="212"/>
                        </a:xfrm>
                        <a:prstGeom prst="rect">
                          <a:avLst/>
                        </a:prstGeom>
                        <a:noFill/>
                        <a:ln w="28575">
                          <a:solidFill>
                            <a:schemeClr val="tx1"/>
                          </a:solidFill>
                          <a:miter lim="800000"/>
                          <a:headEnd/>
                          <a:tailEnd/>
                        </a:ln>
                      </p:spPr>
                      <p:txBody>
                        <a:bodyPr wrap="none" anchor="ctr"/>
                        <a:lstStyle/>
                        <a:p>
                          <a:r>
                            <a:rPr lang="zh-CN" altLang="en-US" b="1"/>
                            <a:t>  </a:t>
                          </a:r>
                          <a:r>
                            <a:rPr lang="en-US" altLang="zh-CN" b="1"/>
                            <a:t>1046</a:t>
                          </a:r>
                        </a:p>
                      </p:txBody>
                    </p:sp>
                    <p:sp>
                      <p:nvSpPr>
                        <p:cNvPr id="12384" name="Line 56"/>
                        <p:cNvSpPr>
                          <a:spLocks noChangeShapeType="1"/>
                        </p:cNvSpPr>
                        <p:nvPr/>
                      </p:nvSpPr>
                      <p:spPr bwMode="auto">
                        <a:xfrm>
                          <a:off x="720" y="-1"/>
                          <a:ext cx="0" cy="212"/>
                        </a:xfrm>
                        <a:prstGeom prst="line">
                          <a:avLst/>
                        </a:prstGeom>
                        <a:noFill/>
                        <a:ln w="28575">
                          <a:solidFill>
                            <a:schemeClr val="tx1"/>
                          </a:solidFill>
                          <a:round/>
                          <a:headEnd/>
                          <a:tailEnd/>
                        </a:ln>
                      </p:spPr>
                      <p:txBody>
                        <a:bodyPr wrap="none"/>
                        <a:lstStyle/>
                        <a:p>
                          <a:endParaRPr lang="zh-CN" altLang="en-US"/>
                        </a:p>
                      </p:txBody>
                    </p:sp>
                  </p:grpSp>
                  <p:grpSp>
                    <p:nvGrpSpPr>
                      <p:cNvPr id="22" name="Group 57"/>
                      <p:cNvGrpSpPr>
                        <a:grpSpLocks/>
                      </p:cNvGrpSpPr>
                      <p:nvPr/>
                    </p:nvGrpSpPr>
                    <p:grpSpPr bwMode="auto">
                      <a:xfrm>
                        <a:off x="0" y="635"/>
                        <a:ext cx="1477" cy="212"/>
                        <a:chOff x="0" y="0"/>
                        <a:chExt cx="1360" cy="212"/>
                      </a:xfrm>
                    </p:grpSpPr>
                    <p:sp>
                      <p:nvSpPr>
                        <p:cNvPr id="12381" name="Rectangle 58"/>
                        <p:cNvSpPr>
                          <a:spLocks noChangeArrowheads="1"/>
                        </p:cNvSpPr>
                        <p:nvPr/>
                      </p:nvSpPr>
                      <p:spPr bwMode="auto">
                        <a:xfrm>
                          <a:off x="0" y="0"/>
                          <a:ext cx="1360" cy="212"/>
                        </a:xfrm>
                        <a:prstGeom prst="rect">
                          <a:avLst/>
                        </a:prstGeom>
                        <a:noFill/>
                        <a:ln w="28575">
                          <a:solidFill>
                            <a:schemeClr val="tx1"/>
                          </a:solidFill>
                          <a:miter lim="800000"/>
                          <a:headEnd/>
                          <a:tailEnd/>
                        </a:ln>
                      </p:spPr>
                      <p:txBody>
                        <a:bodyPr wrap="none" anchor="ctr"/>
                        <a:lstStyle/>
                        <a:p>
                          <a:r>
                            <a:rPr lang="zh-CN" altLang="en-US" b="1"/>
                            <a:t>  </a:t>
                          </a:r>
                          <a:r>
                            <a:rPr lang="en-US" altLang="zh-CN" b="1"/>
                            <a:t>681</a:t>
                          </a:r>
                        </a:p>
                      </p:txBody>
                    </p:sp>
                    <p:sp>
                      <p:nvSpPr>
                        <p:cNvPr id="12382" name="Line 59"/>
                        <p:cNvSpPr>
                          <a:spLocks noChangeShapeType="1"/>
                        </p:cNvSpPr>
                        <p:nvPr/>
                      </p:nvSpPr>
                      <p:spPr bwMode="auto">
                        <a:xfrm>
                          <a:off x="720" y="0"/>
                          <a:ext cx="0" cy="212"/>
                        </a:xfrm>
                        <a:prstGeom prst="line">
                          <a:avLst/>
                        </a:prstGeom>
                        <a:noFill/>
                        <a:ln w="28575">
                          <a:solidFill>
                            <a:schemeClr val="tx1"/>
                          </a:solidFill>
                          <a:round/>
                          <a:headEnd/>
                          <a:tailEnd/>
                        </a:ln>
                      </p:spPr>
                      <p:txBody>
                        <a:bodyPr wrap="none"/>
                        <a:lstStyle/>
                        <a:p>
                          <a:endParaRPr lang="zh-CN" altLang="en-US"/>
                        </a:p>
                      </p:txBody>
                    </p:sp>
                  </p:grpSp>
                  <p:grpSp>
                    <p:nvGrpSpPr>
                      <p:cNvPr id="23" name="Group 60"/>
                      <p:cNvGrpSpPr>
                        <a:grpSpLocks/>
                      </p:cNvGrpSpPr>
                      <p:nvPr/>
                    </p:nvGrpSpPr>
                    <p:grpSpPr bwMode="auto">
                      <a:xfrm>
                        <a:off x="0" y="1260"/>
                        <a:ext cx="1477" cy="211"/>
                        <a:chOff x="0" y="0"/>
                        <a:chExt cx="1360" cy="211"/>
                      </a:xfrm>
                    </p:grpSpPr>
                    <p:sp>
                      <p:nvSpPr>
                        <p:cNvPr id="12379" name="Rectangle 61"/>
                        <p:cNvSpPr>
                          <a:spLocks noChangeArrowheads="1"/>
                        </p:cNvSpPr>
                        <p:nvPr/>
                      </p:nvSpPr>
                      <p:spPr bwMode="auto">
                        <a:xfrm>
                          <a:off x="0" y="0"/>
                          <a:ext cx="1360" cy="210"/>
                        </a:xfrm>
                        <a:prstGeom prst="rect">
                          <a:avLst/>
                        </a:prstGeom>
                        <a:noFill/>
                        <a:ln w="28575">
                          <a:solidFill>
                            <a:schemeClr val="tx1"/>
                          </a:solidFill>
                          <a:miter lim="800000"/>
                          <a:headEnd/>
                          <a:tailEnd/>
                        </a:ln>
                      </p:spPr>
                      <p:txBody>
                        <a:bodyPr wrap="none" anchor="ctr"/>
                        <a:lstStyle/>
                        <a:p>
                          <a:r>
                            <a:rPr lang="zh-CN" altLang="en-US" b="1"/>
                            <a:t>   </a:t>
                          </a:r>
                          <a:r>
                            <a:rPr lang="en-US" altLang="zh-CN" b="1"/>
                            <a:t>…           …</a:t>
                          </a:r>
                        </a:p>
                      </p:txBody>
                    </p:sp>
                    <p:sp>
                      <p:nvSpPr>
                        <p:cNvPr id="12380" name="Line 62"/>
                        <p:cNvSpPr>
                          <a:spLocks noChangeShapeType="1"/>
                        </p:cNvSpPr>
                        <p:nvPr/>
                      </p:nvSpPr>
                      <p:spPr bwMode="auto">
                        <a:xfrm>
                          <a:off x="720" y="0"/>
                          <a:ext cx="0" cy="210"/>
                        </a:xfrm>
                        <a:prstGeom prst="line">
                          <a:avLst/>
                        </a:prstGeom>
                        <a:noFill/>
                        <a:ln w="28575">
                          <a:solidFill>
                            <a:schemeClr val="tx1"/>
                          </a:solidFill>
                          <a:round/>
                          <a:headEnd/>
                          <a:tailEnd/>
                        </a:ln>
                      </p:spPr>
                      <p:txBody>
                        <a:bodyPr wrap="none"/>
                        <a:lstStyle/>
                        <a:p>
                          <a:endParaRPr lang="zh-CN" altLang="en-US"/>
                        </a:p>
                      </p:txBody>
                    </p:sp>
                  </p:grpSp>
                  <p:grpSp>
                    <p:nvGrpSpPr>
                      <p:cNvPr id="24" name="Group 63"/>
                      <p:cNvGrpSpPr>
                        <a:grpSpLocks/>
                      </p:cNvGrpSpPr>
                      <p:nvPr/>
                    </p:nvGrpSpPr>
                    <p:grpSpPr bwMode="auto">
                      <a:xfrm>
                        <a:off x="0" y="1471"/>
                        <a:ext cx="1477" cy="212"/>
                        <a:chOff x="0" y="0"/>
                        <a:chExt cx="1360" cy="212"/>
                      </a:xfrm>
                    </p:grpSpPr>
                    <p:sp>
                      <p:nvSpPr>
                        <p:cNvPr id="12377" name="Rectangle 64"/>
                        <p:cNvSpPr>
                          <a:spLocks noChangeArrowheads="1"/>
                        </p:cNvSpPr>
                        <p:nvPr/>
                      </p:nvSpPr>
                      <p:spPr bwMode="auto">
                        <a:xfrm>
                          <a:off x="0" y="-1"/>
                          <a:ext cx="1360" cy="212"/>
                        </a:xfrm>
                        <a:prstGeom prst="rect">
                          <a:avLst/>
                        </a:prstGeom>
                        <a:noFill/>
                        <a:ln w="28575">
                          <a:solidFill>
                            <a:schemeClr val="tx1"/>
                          </a:solidFill>
                          <a:miter lim="800000"/>
                          <a:headEnd/>
                          <a:tailEnd/>
                        </a:ln>
                      </p:spPr>
                      <p:txBody>
                        <a:bodyPr wrap="none" anchor="ctr"/>
                        <a:lstStyle/>
                        <a:p>
                          <a:r>
                            <a:rPr lang="zh-CN" altLang="en-US" b="1"/>
                            <a:t>  </a:t>
                          </a:r>
                          <a:r>
                            <a:rPr lang="en-US" altLang="zh-CN" b="1"/>
                            <a:t>593</a:t>
                          </a:r>
                        </a:p>
                      </p:txBody>
                    </p:sp>
                    <p:sp>
                      <p:nvSpPr>
                        <p:cNvPr id="12378" name="Line 65"/>
                        <p:cNvSpPr>
                          <a:spLocks noChangeShapeType="1"/>
                        </p:cNvSpPr>
                        <p:nvPr/>
                      </p:nvSpPr>
                      <p:spPr bwMode="auto">
                        <a:xfrm>
                          <a:off x="720" y="-1"/>
                          <a:ext cx="0" cy="212"/>
                        </a:xfrm>
                        <a:prstGeom prst="line">
                          <a:avLst/>
                        </a:prstGeom>
                        <a:noFill/>
                        <a:ln w="28575">
                          <a:solidFill>
                            <a:schemeClr val="tx1"/>
                          </a:solidFill>
                          <a:round/>
                          <a:headEnd/>
                          <a:tailEnd/>
                        </a:ln>
                      </p:spPr>
                      <p:txBody>
                        <a:bodyPr wrap="none"/>
                        <a:lstStyle/>
                        <a:p>
                          <a:endParaRPr lang="zh-CN" altLang="en-US"/>
                        </a:p>
                      </p:txBody>
                    </p:sp>
                  </p:grpSp>
                  <p:grpSp>
                    <p:nvGrpSpPr>
                      <p:cNvPr id="25" name="Group 66"/>
                      <p:cNvGrpSpPr>
                        <a:grpSpLocks/>
                      </p:cNvGrpSpPr>
                      <p:nvPr/>
                    </p:nvGrpSpPr>
                    <p:grpSpPr bwMode="auto">
                      <a:xfrm>
                        <a:off x="0" y="840"/>
                        <a:ext cx="1477" cy="211"/>
                        <a:chOff x="0" y="0"/>
                        <a:chExt cx="1360" cy="211"/>
                      </a:xfrm>
                    </p:grpSpPr>
                    <p:sp>
                      <p:nvSpPr>
                        <p:cNvPr id="12375" name="Rectangle 67"/>
                        <p:cNvSpPr>
                          <a:spLocks noChangeArrowheads="1"/>
                        </p:cNvSpPr>
                        <p:nvPr/>
                      </p:nvSpPr>
                      <p:spPr bwMode="auto">
                        <a:xfrm>
                          <a:off x="0" y="0"/>
                          <a:ext cx="1360" cy="211"/>
                        </a:xfrm>
                        <a:prstGeom prst="rect">
                          <a:avLst/>
                        </a:prstGeom>
                        <a:noFill/>
                        <a:ln w="28575">
                          <a:solidFill>
                            <a:schemeClr val="tx1"/>
                          </a:solidFill>
                          <a:miter lim="800000"/>
                          <a:headEnd/>
                          <a:tailEnd/>
                        </a:ln>
                      </p:spPr>
                      <p:txBody>
                        <a:bodyPr wrap="none" anchor="ctr"/>
                        <a:lstStyle/>
                        <a:p>
                          <a:r>
                            <a:rPr lang="zh-CN" altLang="en-US" b="1"/>
                            <a:t>  </a:t>
                          </a:r>
                          <a:r>
                            <a:rPr lang="en-US" altLang="zh-CN" b="1"/>
                            <a:t>263</a:t>
                          </a:r>
                        </a:p>
                      </p:txBody>
                    </p:sp>
                    <p:sp>
                      <p:nvSpPr>
                        <p:cNvPr id="12376" name="Line 68"/>
                        <p:cNvSpPr>
                          <a:spLocks noChangeShapeType="1"/>
                        </p:cNvSpPr>
                        <p:nvPr/>
                      </p:nvSpPr>
                      <p:spPr bwMode="auto">
                        <a:xfrm>
                          <a:off x="720" y="0"/>
                          <a:ext cx="0" cy="211"/>
                        </a:xfrm>
                        <a:prstGeom prst="line">
                          <a:avLst/>
                        </a:prstGeom>
                        <a:noFill/>
                        <a:ln w="28575">
                          <a:solidFill>
                            <a:schemeClr val="tx1"/>
                          </a:solidFill>
                          <a:round/>
                          <a:headEnd/>
                          <a:tailEnd/>
                        </a:ln>
                      </p:spPr>
                      <p:txBody>
                        <a:bodyPr wrap="none"/>
                        <a:lstStyle/>
                        <a:p>
                          <a:endParaRPr lang="zh-CN" altLang="en-US"/>
                        </a:p>
                      </p:txBody>
                    </p:sp>
                  </p:grpSp>
                  <p:grpSp>
                    <p:nvGrpSpPr>
                      <p:cNvPr id="26" name="Group 69"/>
                      <p:cNvGrpSpPr>
                        <a:grpSpLocks/>
                      </p:cNvGrpSpPr>
                      <p:nvPr/>
                    </p:nvGrpSpPr>
                    <p:grpSpPr bwMode="auto">
                      <a:xfrm>
                        <a:off x="0" y="1051"/>
                        <a:ext cx="1477" cy="212"/>
                        <a:chOff x="0" y="0"/>
                        <a:chExt cx="1360" cy="212"/>
                      </a:xfrm>
                    </p:grpSpPr>
                    <p:sp>
                      <p:nvSpPr>
                        <p:cNvPr id="12373" name="Rectangle 70"/>
                        <p:cNvSpPr>
                          <a:spLocks noChangeArrowheads="1"/>
                        </p:cNvSpPr>
                        <p:nvPr/>
                      </p:nvSpPr>
                      <p:spPr bwMode="auto">
                        <a:xfrm>
                          <a:off x="0" y="0"/>
                          <a:ext cx="1360" cy="211"/>
                        </a:xfrm>
                        <a:prstGeom prst="rect">
                          <a:avLst/>
                        </a:prstGeom>
                        <a:noFill/>
                        <a:ln w="28575">
                          <a:solidFill>
                            <a:schemeClr val="tx1"/>
                          </a:solidFill>
                          <a:miter lim="800000"/>
                          <a:headEnd/>
                          <a:tailEnd/>
                        </a:ln>
                      </p:spPr>
                      <p:txBody>
                        <a:bodyPr wrap="none" anchor="ctr"/>
                        <a:lstStyle/>
                        <a:p>
                          <a:r>
                            <a:rPr lang="zh-CN" altLang="en-US" b="1"/>
                            <a:t>  </a:t>
                          </a:r>
                          <a:r>
                            <a:rPr lang="en-US" altLang="zh-CN" b="1"/>
                            <a:t>275</a:t>
                          </a:r>
                        </a:p>
                      </p:txBody>
                    </p:sp>
                    <p:sp>
                      <p:nvSpPr>
                        <p:cNvPr id="12374" name="Line 71"/>
                        <p:cNvSpPr>
                          <a:spLocks noChangeShapeType="1"/>
                        </p:cNvSpPr>
                        <p:nvPr/>
                      </p:nvSpPr>
                      <p:spPr bwMode="auto">
                        <a:xfrm>
                          <a:off x="720" y="0"/>
                          <a:ext cx="0" cy="211"/>
                        </a:xfrm>
                        <a:prstGeom prst="line">
                          <a:avLst/>
                        </a:prstGeom>
                        <a:noFill/>
                        <a:ln w="28575">
                          <a:solidFill>
                            <a:schemeClr val="tx1"/>
                          </a:solidFill>
                          <a:round/>
                          <a:headEnd/>
                          <a:tailEnd/>
                        </a:ln>
                      </p:spPr>
                      <p:txBody>
                        <a:bodyPr wrap="none"/>
                        <a:lstStyle/>
                        <a:p>
                          <a:endParaRPr lang="zh-CN" altLang="en-US"/>
                        </a:p>
                      </p:txBody>
                    </p:sp>
                  </p:grpSp>
                  <p:grpSp>
                    <p:nvGrpSpPr>
                      <p:cNvPr id="27" name="Group 72"/>
                      <p:cNvGrpSpPr>
                        <a:grpSpLocks/>
                      </p:cNvGrpSpPr>
                      <p:nvPr/>
                    </p:nvGrpSpPr>
                    <p:grpSpPr bwMode="auto">
                      <a:xfrm>
                        <a:off x="0" y="0"/>
                        <a:ext cx="1477" cy="213"/>
                        <a:chOff x="0" y="0"/>
                        <a:chExt cx="1477" cy="213"/>
                      </a:xfrm>
                    </p:grpSpPr>
                    <p:sp>
                      <p:nvSpPr>
                        <p:cNvPr id="12371" name="Rectangle 73"/>
                        <p:cNvSpPr>
                          <a:spLocks noChangeArrowheads="1"/>
                        </p:cNvSpPr>
                        <p:nvPr/>
                      </p:nvSpPr>
                      <p:spPr bwMode="auto">
                        <a:xfrm>
                          <a:off x="0" y="0"/>
                          <a:ext cx="1477" cy="212"/>
                        </a:xfrm>
                        <a:prstGeom prst="rect">
                          <a:avLst/>
                        </a:prstGeom>
                        <a:noFill/>
                        <a:ln w="28575">
                          <a:solidFill>
                            <a:schemeClr val="tx1"/>
                          </a:solidFill>
                          <a:miter lim="800000"/>
                          <a:headEnd/>
                          <a:tailEnd/>
                        </a:ln>
                      </p:spPr>
                      <p:txBody>
                        <a:bodyPr wrap="none" anchor="ctr"/>
                        <a:lstStyle/>
                        <a:p>
                          <a:pPr algn="ctr"/>
                          <a:r>
                            <a:rPr lang="zh-CN" altLang="en-US" b="1"/>
                            <a:t>关键字    其他域</a:t>
                          </a:r>
                        </a:p>
                      </p:txBody>
                    </p:sp>
                    <p:sp>
                      <p:nvSpPr>
                        <p:cNvPr id="12372" name="Line 74"/>
                        <p:cNvSpPr>
                          <a:spLocks noChangeShapeType="1"/>
                        </p:cNvSpPr>
                        <p:nvPr/>
                      </p:nvSpPr>
                      <p:spPr bwMode="auto">
                        <a:xfrm>
                          <a:off x="782" y="0"/>
                          <a:ext cx="0" cy="213"/>
                        </a:xfrm>
                        <a:prstGeom prst="line">
                          <a:avLst/>
                        </a:prstGeom>
                        <a:noFill/>
                        <a:ln w="28575">
                          <a:solidFill>
                            <a:schemeClr val="tx1"/>
                          </a:solidFill>
                          <a:round/>
                          <a:headEnd/>
                          <a:tailEnd/>
                        </a:ln>
                      </p:spPr>
                      <p:txBody>
                        <a:bodyPr wrap="none"/>
                        <a:lstStyle/>
                        <a:p>
                          <a:endParaRPr lang="zh-CN" altLang="en-US"/>
                        </a:p>
                      </p:txBody>
                    </p:sp>
                  </p:grpSp>
                </p:grpSp>
                <p:grpSp>
                  <p:nvGrpSpPr>
                    <p:cNvPr id="28" name="Group 75"/>
                    <p:cNvGrpSpPr>
                      <a:grpSpLocks/>
                    </p:cNvGrpSpPr>
                    <p:nvPr/>
                  </p:nvGrpSpPr>
                  <p:grpSpPr bwMode="auto">
                    <a:xfrm>
                      <a:off x="1217" y="474"/>
                      <a:ext cx="599" cy="1088"/>
                      <a:chOff x="0" y="0"/>
                      <a:chExt cx="599" cy="1088"/>
                    </a:xfrm>
                  </p:grpSpPr>
                  <p:sp>
                    <p:nvSpPr>
                      <p:cNvPr id="12360" name="Line 76"/>
                      <p:cNvSpPr>
                        <a:spLocks noChangeShapeType="1"/>
                      </p:cNvSpPr>
                      <p:nvPr/>
                    </p:nvSpPr>
                    <p:spPr bwMode="auto">
                      <a:xfrm>
                        <a:off x="0" y="1081"/>
                        <a:ext cx="447" cy="0"/>
                      </a:xfrm>
                      <a:prstGeom prst="line">
                        <a:avLst/>
                      </a:prstGeom>
                      <a:noFill/>
                      <a:ln w="28575">
                        <a:solidFill>
                          <a:schemeClr val="tx2"/>
                        </a:solidFill>
                        <a:round/>
                        <a:headEnd/>
                        <a:tailEnd/>
                      </a:ln>
                    </p:spPr>
                    <p:txBody>
                      <a:bodyPr wrap="none"/>
                      <a:lstStyle/>
                      <a:p>
                        <a:endParaRPr lang="zh-CN" altLang="en-US"/>
                      </a:p>
                    </p:txBody>
                  </p:sp>
                  <p:sp>
                    <p:nvSpPr>
                      <p:cNvPr id="12361" name="Line 77"/>
                      <p:cNvSpPr>
                        <a:spLocks noChangeShapeType="1"/>
                      </p:cNvSpPr>
                      <p:nvPr/>
                    </p:nvSpPr>
                    <p:spPr bwMode="auto">
                      <a:xfrm flipV="1">
                        <a:off x="449" y="0"/>
                        <a:ext cx="0" cy="1088"/>
                      </a:xfrm>
                      <a:prstGeom prst="line">
                        <a:avLst/>
                      </a:prstGeom>
                      <a:noFill/>
                      <a:ln w="28575">
                        <a:solidFill>
                          <a:schemeClr val="tx2"/>
                        </a:solidFill>
                        <a:round/>
                        <a:headEnd/>
                        <a:tailEnd/>
                      </a:ln>
                    </p:spPr>
                    <p:txBody>
                      <a:bodyPr wrap="none"/>
                      <a:lstStyle/>
                      <a:p>
                        <a:endParaRPr lang="zh-CN" altLang="en-US"/>
                      </a:p>
                    </p:txBody>
                  </p:sp>
                  <p:sp>
                    <p:nvSpPr>
                      <p:cNvPr id="12362" name="Line 78"/>
                      <p:cNvSpPr>
                        <a:spLocks noChangeShapeType="1"/>
                      </p:cNvSpPr>
                      <p:nvPr/>
                    </p:nvSpPr>
                    <p:spPr bwMode="auto">
                      <a:xfrm>
                        <a:off x="442" y="0"/>
                        <a:ext cx="156" cy="0"/>
                      </a:xfrm>
                      <a:prstGeom prst="line">
                        <a:avLst/>
                      </a:prstGeom>
                      <a:noFill/>
                      <a:ln w="28575">
                        <a:solidFill>
                          <a:schemeClr val="tx2"/>
                        </a:solidFill>
                        <a:round/>
                        <a:headEnd/>
                        <a:tailEnd type="triangle" w="med" len="med"/>
                      </a:ln>
                    </p:spPr>
                    <p:txBody>
                      <a:bodyPr wrap="none"/>
                      <a:lstStyle/>
                      <a:p>
                        <a:endParaRPr lang="zh-CN" altLang="en-US"/>
                      </a:p>
                    </p:txBody>
                  </p:sp>
                </p:grpSp>
                <p:grpSp>
                  <p:nvGrpSpPr>
                    <p:cNvPr id="29" name="Group 79"/>
                    <p:cNvGrpSpPr>
                      <a:grpSpLocks/>
                    </p:cNvGrpSpPr>
                    <p:nvPr/>
                  </p:nvGrpSpPr>
                  <p:grpSpPr bwMode="auto">
                    <a:xfrm>
                      <a:off x="1209" y="963"/>
                      <a:ext cx="617" cy="544"/>
                      <a:chOff x="0" y="0"/>
                      <a:chExt cx="625" cy="544"/>
                    </a:xfrm>
                  </p:grpSpPr>
                  <p:sp>
                    <p:nvSpPr>
                      <p:cNvPr id="12357" name="Line 80"/>
                      <p:cNvSpPr>
                        <a:spLocks noChangeShapeType="1"/>
                      </p:cNvSpPr>
                      <p:nvPr/>
                    </p:nvSpPr>
                    <p:spPr bwMode="auto">
                      <a:xfrm>
                        <a:off x="0" y="0"/>
                        <a:ext cx="249" cy="0"/>
                      </a:xfrm>
                      <a:prstGeom prst="line">
                        <a:avLst/>
                      </a:prstGeom>
                      <a:noFill/>
                      <a:ln w="28575">
                        <a:solidFill>
                          <a:schemeClr val="tx1"/>
                        </a:solidFill>
                        <a:round/>
                        <a:headEnd/>
                        <a:tailEnd/>
                      </a:ln>
                    </p:spPr>
                    <p:txBody>
                      <a:bodyPr wrap="none"/>
                      <a:lstStyle/>
                      <a:p>
                        <a:endParaRPr lang="zh-CN" altLang="en-US"/>
                      </a:p>
                    </p:txBody>
                  </p:sp>
                  <p:sp>
                    <p:nvSpPr>
                      <p:cNvPr id="12358" name="Line 81"/>
                      <p:cNvSpPr>
                        <a:spLocks noChangeShapeType="1"/>
                      </p:cNvSpPr>
                      <p:nvPr/>
                    </p:nvSpPr>
                    <p:spPr bwMode="auto">
                      <a:xfrm>
                        <a:off x="240" y="0"/>
                        <a:ext cx="0" cy="544"/>
                      </a:xfrm>
                      <a:prstGeom prst="line">
                        <a:avLst/>
                      </a:prstGeom>
                      <a:noFill/>
                      <a:ln w="28575">
                        <a:solidFill>
                          <a:schemeClr val="tx1"/>
                        </a:solidFill>
                        <a:round/>
                        <a:headEnd/>
                        <a:tailEnd/>
                      </a:ln>
                    </p:spPr>
                    <p:txBody>
                      <a:bodyPr wrap="none"/>
                      <a:lstStyle/>
                      <a:p>
                        <a:endParaRPr lang="zh-CN" altLang="en-US"/>
                      </a:p>
                    </p:txBody>
                  </p:sp>
                  <p:sp>
                    <p:nvSpPr>
                      <p:cNvPr id="12359" name="Line 82"/>
                      <p:cNvSpPr>
                        <a:spLocks noChangeShapeType="1"/>
                      </p:cNvSpPr>
                      <p:nvPr/>
                    </p:nvSpPr>
                    <p:spPr bwMode="auto">
                      <a:xfrm>
                        <a:off x="240" y="536"/>
                        <a:ext cx="385" cy="0"/>
                      </a:xfrm>
                      <a:prstGeom prst="line">
                        <a:avLst/>
                      </a:prstGeom>
                      <a:noFill/>
                      <a:ln w="28575">
                        <a:solidFill>
                          <a:schemeClr val="tx1"/>
                        </a:solidFill>
                        <a:round/>
                        <a:headEnd/>
                        <a:tailEnd type="triangle" w="med" len="med"/>
                      </a:ln>
                    </p:spPr>
                    <p:txBody>
                      <a:bodyPr wrap="none"/>
                      <a:lstStyle/>
                      <a:p>
                        <a:endParaRPr lang="zh-CN" altLang="en-US"/>
                      </a:p>
                    </p:txBody>
                  </p:sp>
                </p:grpSp>
              </p:grpSp>
              <p:sp>
                <p:nvSpPr>
                  <p:cNvPr id="12348" name="Rectangle 83"/>
                  <p:cNvSpPr>
                    <a:spLocks noChangeArrowheads="1"/>
                  </p:cNvSpPr>
                  <p:nvPr/>
                </p:nvSpPr>
                <p:spPr bwMode="auto">
                  <a:xfrm>
                    <a:off x="854" y="1971"/>
                    <a:ext cx="1496" cy="249"/>
                  </a:xfrm>
                  <a:prstGeom prst="rect">
                    <a:avLst/>
                  </a:prstGeom>
                  <a:noFill/>
                  <a:ln w="9525">
                    <a:noFill/>
                    <a:miter lim="800000"/>
                    <a:headEnd/>
                    <a:tailEnd/>
                  </a:ln>
                </p:spPr>
                <p:txBody>
                  <a:bodyPr wrap="none" anchor="ctr"/>
                  <a:lstStyle/>
                  <a:p>
                    <a:r>
                      <a:rPr lang="en-US" altLang="zh-CN" sz="2000" b="1"/>
                      <a:t>(a)   </a:t>
                    </a:r>
                    <a:r>
                      <a:rPr lang="zh-CN" altLang="en-US" sz="2000" b="1"/>
                      <a:t>稠密索引文件</a:t>
                    </a:r>
                    <a:endParaRPr lang="zh-CN" altLang="en-US"/>
                  </a:p>
                </p:txBody>
              </p:sp>
            </p:grpSp>
          </p:grpSp>
        </p:grpSp>
        <p:grpSp>
          <p:nvGrpSpPr>
            <p:cNvPr id="30" name="Group 84"/>
            <p:cNvGrpSpPr>
              <a:grpSpLocks/>
            </p:cNvGrpSpPr>
            <p:nvPr/>
          </p:nvGrpSpPr>
          <p:grpSpPr bwMode="auto">
            <a:xfrm>
              <a:off x="0" y="2262"/>
              <a:ext cx="3299" cy="1641"/>
              <a:chOff x="0" y="0"/>
              <a:chExt cx="3299" cy="1641"/>
            </a:xfrm>
          </p:grpSpPr>
          <p:sp>
            <p:nvSpPr>
              <p:cNvPr id="12293" name="Rectangle 85"/>
              <p:cNvSpPr>
                <a:spLocks noChangeArrowheads="1"/>
              </p:cNvSpPr>
              <p:nvPr/>
            </p:nvSpPr>
            <p:spPr bwMode="auto">
              <a:xfrm>
                <a:off x="290" y="1127"/>
                <a:ext cx="680" cy="249"/>
              </a:xfrm>
              <a:prstGeom prst="rect">
                <a:avLst/>
              </a:prstGeom>
              <a:noFill/>
              <a:ln w="9525">
                <a:noFill/>
                <a:miter lim="800000"/>
                <a:headEnd/>
                <a:tailEnd/>
              </a:ln>
            </p:spPr>
            <p:txBody>
              <a:bodyPr wrap="none" anchor="ctr"/>
              <a:lstStyle/>
              <a:p>
                <a:r>
                  <a:rPr lang="zh-CN" altLang="en-US" b="1"/>
                  <a:t>索引表</a:t>
                </a:r>
              </a:p>
            </p:txBody>
          </p:sp>
          <p:sp>
            <p:nvSpPr>
              <p:cNvPr id="12294" name="Rectangle 86"/>
              <p:cNvSpPr>
                <a:spLocks noChangeArrowheads="1"/>
              </p:cNvSpPr>
              <p:nvPr/>
            </p:nvSpPr>
            <p:spPr bwMode="auto">
              <a:xfrm>
                <a:off x="2154" y="1296"/>
                <a:ext cx="680" cy="249"/>
              </a:xfrm>
              <a:prstGeom prst="rect">
                <a:avLst/>
              </a:prstGeom>
              <a:noFill/>
              <a:ln w="9525">
                <a:noFill/>
                <a:miter lim="800000"/>
                <a:headEnd/>
                <a:tailEnd/>
              </a:ln>
            </p:spPr>
            <p:txBody>
              <a:bodyPr wrap="none" anchor="ctr"/>
              <a:lstStyle/>
              <a:p>
                <a:r>
                  <a:rPr lang="zh-CN" altLang="en-US" b="1"/>
                  <a:t>数据表</a:t>
                </a:r>
              </a:p>
            </p:txBody>
          </p:sp>
          <p:sp>
            <p:nvSpPr>
              <p:cNvPr id="12295" name="Rectangle 87"/>
              <p:cNvSpPr>
                <a:spLocks noChangeArrowheads="1"/>
              </p:cNvSpPr>
              <p:nvPr/>
            </p:nvSpPr>
            <p:spPr bwMode="auto">
              <a:xfrm>
                <a:off x="643" y="1392"/>
                <a:ext cx="1474" cy="249"/>
              </a:xfrm>
              <a:prstGeom prst="rect">
                <a:avLst/>
              </a:prstGeom>
              <a:noFill/>
              <a:ln w="9525">
                <a:noFill/>
                <a:miter lim="800000"/>
                <a:headEnd/>
                <a:tailEnd/>
              </a:ln>
            </p:spPr>
            <p:txBody>
              <a:bodyPr wrap="none" anchor="ctr"/>
              <a:lstStyle/>
              <a:p>
                <a:r>
                  <a:rPr lang="en-US" altLang="zh-CN" sz="2000" b="1"/>
                  <a:t>(b)   </a:t>
                </a:r>
                <a:r>
                  <a:rPr lang="zh-CN" altLang="en-US" sz="2000" b="1"/>
                  <a:t>非稠密索引文件</a:t>
                </a:r>
                <a:endParaRPr lang="zh-CN" altLang="en-US" b="1"/>
              </a:p>
            </p:txBody>
          </p:sp>
          <p:grpSp>
            <p:nvGrpSpPr>
              <p:cNvPr id="31" name="Group 88"/>
              <p:cNvGrpSpPr>
                <a:grpSpLocks/>
              </p:cNvGrpSpPr>
              <p:nvPr/>
            </p:nvGrpSpPr>
            <p:grpSpPr bwMode="auto">
              <a:xfrm>
                <a:off x="0" y="0"/>
                <a:ext cx="3299" cy="1247"/>
                <a:chOff x="0" y="0"/>
                <a:chExt cx="3299" cy="1271"/>
              </a:xfrm>
            </p:grpSpPr>
            <p:grpSp>
              <p:nvGrpSpPr>
                <p:cNvPr id="12341" name="Group 89"/>
                <p:cNvGrpSpPr>
                  <a:grpSpLocks/>
                </p:cNvGrpSpPr>
                <p:nvPr/>
              </p:nvGrpSpPr>
              <p:grpSpPr bwMode="auto">
                <a:xfrm>
                  <a:off x="0" y="215"/>
                  <a:ext cx="1343" cy="211"/>
                  <a:chOff x="0" y="0"/>
                  <a:chExt cx="1360" cy="211"/>
                </a:xfrm>
              </p:grpSpPr>
              <p:sp>
                <p:nvSpPr>
                  <p:cNvPr id="12339" name="Rectangle 90"/>
                  <p:cNvSpPr>
                    <a:spLocks noChangeArrowheads="1"/>
                  </p:cNvSpPr>
                  <p:nvPr/>
                </p:nvSpPr>
                <p:spPr bwMode="auto">
                  <a:xfrm>
                    <a:off x="0" y="0"/>
                    <a:ext cx="1360" cy="211"/>
                  </a:xfrm>
                  <a:prstGeom prst="rect">
                    <a:avLst/>
                  </a:prstGeom>
                  <a:noFill/>
                  <a:ln w="28575">
                    <a:solidFill>
                      <a:schemeClr val="tx1"/>
                    </a:solidFill>
                    <a:miter lim="800000"/>
                    <a:headEnd/>
                    <a:tailEnd/>
                  </a:ln>
                </p:spPr>
                <p:txBody>
                  <a:bodyPr wrap="none" anchor="ctr"/>
                  <a:lstStyle/>
                  <a:p>
                    <a:r>
                      <a:rPr lang="zh-CN" altLang="en-US" b="1"/>
                      <a:t>  </a:t>
                    </a:r>
                    <a:r>
                      <a:rPr lang="en-US" altLang="zh-CN" b="1"/>
                      <a:t>263</a:t>
                    </a:r>
                  </a:p>
                </p:txBody>
              </p:sp>
              <p:sp>
                <p:nvSpPr>
                  <p:cNvPr id="12340" name="Line 91"/>
                  <p:cNvSpPr>
                    <a:spLocks noChangeShapeType="1"/>
                  </p:cNvSpPr>
                  <p:nvPr/>
                </p:nvSpPr>
                <p:spPr bwMode="auto">
                  <a:xfrm>
                    <a:off x="720" y="0"/>
                    <a:ext cx="0" cy="211"/>
                  </a:xfrm>
                  <a:prstGeom prst="line">
                    <a:avLst/>
                  </a:prstGeom>
                  <a:noFill/>
                  <a:ln w="28575">
                    <a:solidFill>
                      <a:schemeClr val="tx1"/>
                    </a:solidFill>
                    <a:round/>
                    <a:headEnd/>
                    <a:tailEnd/>
                  </a:ln>
                </p:spPr>
                <p:txBody>
                  <a:bodyPr wrap="none"/>
                  <a:lstStyle/>
                  <a:p>
                    <a:endParaRPr lang="zh-CN" altLang="en-US"/>
                  </a:p>
                </p:txBody>
              </p:sp>
            </p:grpSp>
            <p:grpSp>
              <p:nvGrpSpPr>
                <p:cNvPr id="12342" name="Group 92"/>
                <p:cNvGrpSpPr>
                  <a:grpSpLocks/>
                </p:cNvGrpSpPr>
                <p:nvPr/>
              </p:nvGrpSpPr>
              <p:grpSpPr bwMode="auto">
                <a:xfrm>
                  <a:off x="0" y="423"/>
                  <a:ext cx="1343" cy="212"/>
                  <a:chOff x="0" y="0"/>
                  <a:chExt cx="1360" cy="212"/>
                </a:xfrm>
              </p:grpSpPr>
              <p:sp>
                <p:nvSpPr>
                  <p:cNvPr id="12337" name="Rectangle 93"/>
                  <p:cNvSpPr>
                    <a:spLocks noChangeArrowheads="1"/>
                  </p:cNvSpPr>
                  <p:nvPr/>
                </p:nvSpPr>
                <p:spPr bwMode="auto">
                  <a:xfrm>
                    <a:off x="0" y="0"/>
                    <a:ext cx="1360" cy="212"/>
                  </a:xfrm>
                  <a:prstGeom prst="rect">
                    <a:avLst/>
                  </a:prstGeom>
                  <a:noFill/>
                  <a:ln w="28575">
                    <a:solidFill>
                      <a:schemeClr val="tx1"/>
                    </a:solidFill>
                    <a:miter lim="800000"/>
                    <a:headEnd/>
                    <a:tailEnd/>
                  </a:ln>
                </p:spPr>
                <p:txBody>
                  <a:bodyPr wrap="none" anchor="ctr"/>
                  <a:lstStyle/>
                  <a:p>
                    <a:r>
                      <a:rPr lang="zh-CN" altLang="en-US" b="1"/>
                      <a:t>  </a:t>
                    </a:r>
                    <a:r>
                      <a:rPr lang="en-US" altLang="zh-CN" b="1"/>
                      <a:t>386</a:t>
                    </a:r>
                  </a:p>
                </p:txBody>
              </p:sp>
              <p:sp>
                <p:nvSpPr>
                  <p:cNvPr id="12338" name="Line 94"/>
                  <p:cNvSpPr>
                    <a:spLocks noChangeShapeType="1"/>
                  </p:cNvSpPr>
                  <p:nvPr/>
                </p:nvSpPr>
                <p:spPr bwMode="auto">
                  <a:xfrm>
                    <a:off x="720" y="0"/>
                    <a:ext cx="0" cy="212"/>
                  </a:xfrm>
                  <a:prstGeom prst="line">
                    <a:avLst/>
                  </a:prstGeom>
                  <a:noFill/>
                  <a:ln w="28575">
                    <a:solidFill>
                      <a:schemeClr val="tx1"/>
                    </a:solidFill>
                    <a:round/>
                    <a:headEnd/>
                    <a:tailEnd/>
                  </a:ln>
                </p:spPr>
                <p:txBody>
                  <a:bodyPr wrap="none"/>
                  <a:lstStyle/>
                  <a:p>
                    <a:endParaRPr lang="zh-CN" altLang="en-US"/>
                  </a:p>
                </p:txBody>
              </p:sp>
            </p:grpSp>
            <p:grpSp>
              <p:nvGrpSpPr>
                <p:cNvPr id="12344" name="Group 95"/>
                <p:cNvGrpSpPr>
                  <a:grpSpLocks/>
                </p:cNvGrpSpPr>
                <p:nvPr/>
              </p:nvGrpSpPr>
              <p:grpSpPr bwMode="auto">
                <a:xfrm>
                  <a:off x="0" y="640"/>
                  <a:ext cx="1343" cy="212"/>
                  <a:chOff x="0" y="0"/>
                  <a:chExt cx="1360" cy="212"/>
                </a:xfrm>
              </p:grpSpPr>
              <p:sp>
                <p:nvSpPr>
                  <p:cNvPr id="12335" name="Rectangle 96"/>
                  <p:cNvSpPr>
                    <a:spLocks noChangeArrowheads="1"/>
                  </p:cNvSpPr>
                  <p:nvPr/>
                </p:nvSpPr>
                <p:spPr bwMode="auto">
                  <a:xfrm>
                    <a:off x="0" y="0"/>
                    <a:ext cx="1360" cy="212"/>
                  </a:xfrm>
                  <a:prstGeom prst="rect">
                    <a:avLst/>
                  </a:prstGeom>
                  <a:noFill/>
                  <a:ln w="28575">
                    <a:solidFill>
                      <a:schemeClr val="tx1"/>
                    </a:solidFill>
                    <a:miter lim="800000"/>
                    <a:headEnd/>
                    <a:tailEnd/>
                  </a:ln>
                </p:spPr>
                <p:txBody>
                  <a:bodyPr wrap="none" anchor="ctr"/>
                  <a:lstStyle/>
                  <a:p>
                    <a:r>
                      <a:rPr lang="zh-CN" altLang="en-US" b="1"/>
                      <a:t>  </a:t>
                    </a:r>
                    <a:r>
                      <a:rPr lang="en-US" altLang="zh-CN" b="1"/>
                      <a:t>681</a:t>
                    </a:r>
                  </a:p>
                </p:txBody>
              </p:sp>
              <p:sp>
                <p:nvSpPr>
                  <p:cNvPr id="12336" name="Line 97"/>
                  <p:cNvSpPr>
                    <a:spLocks noChangeShapeType="1"/>
                  </p:cNvSpPr>
                  <p:nvPr/>
                </p:nvSpPr>
                <p:spPr bwMode="auto">
                  <a:xfrm>
                    <a:off x="720" y="0"/>
                    <a:ext cx="0" cy="212"/>
                  </a:xfrm>
                  <a:prstGeom prst="line">
                    <a:avLst/>
                  </a:prstGeom>
                  <a:noFill/>
                  <a:ln w="28575">
                    <a:solidFill>
                      <a:schemeClr val="tx1"/>
                    </a:solidFill>
                    <a:round/>
                    <a:headEnd/>
                    <a:tailEnd/>
                  </a:ln>
                </p:spPr>
                <p:txBody>
                  <a:bodyPr wrap="none"/>
                  <a:lstStyle/>
                  <a:p>
                    <a:endParaRPr lang="zh-CN" altLang="en-US"/>
                  </a:p>
                </p:txBody>
              </p:sp>
            </p:grpSp>
            <p:grpSp>
              <p:nvGrpSpPr>
                <p:cNvPr id="12347" name="Group 98"/>
                <p:cNvGrpSpPr>
                  <a:grpSpLocks/>
                </p:cNvGrpSpPr>
                <p:nvPr/>
              </p:nvGrpSpPr>
              <p:grpSpPr bwMode="auto">
                <a:xfrm>
                  <a:off x="0" y="3"/>
                  <a:ext cx="1343" cy="212"/>
                  <a:chOff x="0" y="0"/>
                  <a:chExt cx="1343" cy="212"/>
                </a:xfrm>
              </p:grpSpPr>
              <p:sp>
                <p:nvSpPr>
                  <p:cNvPr id="12333" name="Rectangle 99"/>
                  <p:cNvSpPr>
                    <a:spLocks noChangeArrowheads="1"/>
                  </p:cNvSpPr>
                  <p:nvPr/>
                </p:nvSpPr>
                <p:spPr bwMode="auto">
                  <a:xfrm>
                    <a:off x="0" y="0"/>
                    <a:ext cx="1343" cy="212"/>
                  </a:xfrm>
                  <a:prstGeom prst="rect">
                    <a:avLst/>
                  </a:prstGeom>
                  <a:noFill/>
                  <a:ln w="28575">
                    <a:solidFill>
                      <a:schemeClr val="tx1"/>
                    </a:solidFill>
                    <a:miter lim="800000"/>
                    <a:headEnd/>
                    <a:tailEnd/>
                  </a:ln>
                </p:spPr>
                <p:txBody>
                  <a:bodyPr wrap="none" anchor="ctr"/>
                  <a:lstStyle/>
                  <a:p>
                    <a:pPr algn="ctr"/>
                    <a:r>
                      <a:rPr lang="zh-CN" altLang="en-US" b="1"/>
                      <a:t>关键字    指针</a:t>
                    </a:r>
                  </a:p>
                </p:txBody>
              </p:sp>
              <p:sp>
                <p:nvSpPr>
                  <p:cNvPr id="12334" name="Line 100"/>
                  <p:cNvSpPr>
                    <a:spLocks noChangeShapeType="1"/>
                  </p:cNvSpPr>
                  <p:nvPr/>
                </p:nvSpPr>
                <p:spPr bwMode="auto">
                  <a:xfrm>
                    <a:off x="712" y="4"/>
                    <a:ext cx="0" cy="204"/>
                  </a:xfrm>
                  <a:prstGeom prst="line">
                    <a:avLst/>
                  </a:prstGeom>
                  <a:noFill/>
                  <a:ln w="28575">
                    <a:solidFill>
                      <a:schemeClr val="tx1"/>
                    </a:solidFill>
                    <a:round/>
                    <a:headEnd/>
                    <a:tailEnd/>
                  </a:ln>
                </p:spPr>
                <p:txBody>
                  <a:bodyPr wrap="none"/>
                  <a:lstStyle/>
                  <a:p>
                    <a:endParaRPr lang="zh-CN" altLang="en-US"/>
                  </a:p>
                </p:txBody>
              </p:sp>
            </p:grpSp>
            <p:grpSp>
              <p:nvGrpSpPr>
                <p:cNvPr id="12349" name="Group 101"/>
                <p:cNvGrpSpPr>
                  <a:grpSpLocks/>
                </p:cNvGrpSpPr>
                <p:nvPr/>
              </p:nvGrpSpPr>
              <p:grpSpPr bwMode="auto">
                <a:xfrm>
                  <a:off x="0" y="0"/>
                  <a:ext cx="3299" cy="1271"/>
                  <a:chOff x="0" y="0"/>
                  <a:chExt cx="3299" cy="1271"/>
                </a:xfrm>
              </p:grpSpPr>
              <p:grpSp>
                <p:nvGrpSpPr>
                  <p:cNvPr id="12350" name="Group 102"/>
                  <p:cNvGrpSpPr>
                    <a:grpSpLocks/>
                  </p:cNvGrpSpPr>
                  <p:nvPr/>
                </p:nvGrpSpPr>
                <p:grpSpPr bwMode="auto">
                  <a:xfrm>
                    <a:off x="1201" y="355"/>
                    <a:ext cx="622" cy="589"/>
                    <a:chOff x="0" y="0"/>
                    <a:chExt cx="630" cy="476"/>
                  </a:xfrm>
                </p:grpSpPr>
                <p:sp>
                  <p:nvSpPr>
                    <p:cNvPr id="12330" name="Line 103"/>
                    <p:cNvSpPr>
                      <a:spLocks noChangeShapeType="1"/>
                    </p:cNvSpPr>
                    <p:nvPr/>
                  </p:nvSpPr>
                  <p:spPr bwMode="auto">
                    <a:xfrm>
                      <a:off x="0" y="0"/>
                      <a:ext cx="363" cy="0"/>
                    </a:xfrm>
                    <a:prstGeom prst="line">
                      <a:avLst/>
                    </a:prstGeom>
                    <a:noFill/>
                    <a:ln w="28575">
                      <a:solidFill>
                        <a:schemeClr val="tx1"/>
                      </a:solidFill>
                      <a:round/>
                      <a:headEnd/>
                      <a:tailEnd/>
                    </a:ln>
                  </p:spPr>
                  <p:txBody>
                    <a:bodyPr wrap="none"/>
                    <a:lstStyle/>
                    <a:p>
                      <a:endParaRPr lang="zh-CN" altLang="en-US"/>
                    </a:p>
                  </p:txBody>
                </p:sp>
                <p:sp>
                  <p:nvSpPr>
                    <p:cNvPr id="12331" name="Line 104"/>
                    <p:cNvSpPr>
                      <a:spLocks noChangeShapeType="1"/>
                    </p:cNvSpPr>
                    <p:nvPr/>
                  </p:nvSpPr>
                  <p:spPr bwMode="auto">
                    <a:xfrm>
                      <a:off x="352" y="0"/>
                      <a:ext cx="0" cy="476"/>
                    </a:xfrm>
                    <a:prstGeom prst="line">
                      <a:avLst/>
                    </a:prstGeom>
                    <a:noFill/>
                    <a:ln w="28575">
                      <a:solidFill>
                        <a:schemeClr val="tx1"/>
                      </a:solidFill>
                      <a:round/>
                      <a:headEnd/>
                      <a:tailEnd/>
                    </a:ln>
                  </p:spPr>
                  <p:txBody>
                    <a:bodyPr wrap="none"/>
                    <a:lstStyle/>
                    <a:p>
                      <a:endParaRPr lang="zh-CN" altLang="en-US"/>
                    </a:p>
                  </p:txBody>
                </p:sp>
                <p:sp>
                  <p:nvSpPr>
                    <p:cNvPr id="12332" name="Line 105"/>
                    <p:cNvSpPr>
                      <a:spLocks noChangeShapeType="1"/>
                    </p:cNvSpPr>
                    <p:nvPr/>
                  </p:nvSpPr>
                  <p:spPr bwMode="auto">
                    <a:xfrm>
                      <a:off x="343" y="476"/>
                      <a:ext cx="286" cy="0"/>
                    </a:xfrm>
                    <a:prstGeom prst="line">
                      <a:avLst/>
                    </a:prstGeom>
                    <a:noFill/>
                    <a:ln w="28575">
                      <a:solidFill>
                        <a:schemeClr val="tx1"/>
                      </a:solidFill>
                      <a:round/>
                      <a:headEnd/>
                      <a:tailEnd type="triangle" w="med" len="med"/>
                    </a:ln>
                  </p:spPr>
                  <p:txBody>
                    <a:bodyPr wrap="none"/>
                    <a:lstStyle/>
                    <a:p>
                      <a:endParaRPr lang="zh-CN" altLang="en-US"/>
                    </a:p>
                  </p:txBody>
                </p:sp>
              </p:grpSp>
              <p:grpSp>
                <p:nvGrpSpPr>
                  <p:cNvPr id="12351" name="Group 106"/>
                  <p:cNvGrpSpPr>
                    <a:grpSpLocks/>
                  </p:cNvGrpSpPr>
                  <p:nvPr/>
                </p:nvGrpSpPr>
                <p:grpSpPr bwMode="auto">
                  <a:xfrm>
                    <a:off x="1223" y="261"/>
                    <a:ext cx="604" cy="227"/>
                    <a:chOff x="0" y="0"/>
                    <a:chExt cx="611" cy="431"/>
                  </a:xfrm>
                </p:grpSpPr>
                <p:sp>
                  <p:nvSpPr>
                    <p:cNvPr id="12327" name="Line 107"/>
                    <p:cNvSpPr>
                      <a:spLocks noChangeShapeType="1"/>
                    </p:cNvSpPr>
                    <p:nvPr/>
                  </p:nvSpPr>
                  <p:spPr bwMode="auto">
                    <a:xfrm>
                      <a:off x="0" y="422"/>
                      <a:ext cx="385" cy="0"/>
                    </a:xfrm>
                    <a:prstGeom prst="line">
                      <a:avLst/>
                    </a:prstGeom>
                    <a:noFill/>
                    <a:ln w="28575">
                      <a:solidFill>
                        <a:schemeClr val="hlink"/>
                      </a:solidFill>
                      <a:round/>
                      <a:headEnd/>
                      <a:tailEnd/>
                    </a:ln>
                  </p:spPr>
                  <p:txBody>
                    <a:bodyPr wrap="none"/>
                    <a:lstStyle/>
                    <a:p>
                      <a:endParaRPr lang="zh-CN" altLang="en-US"/>
                    </a:p>
                  </p:txBody>
                </p:sp>
                <p:sp>
                  <p:nvSpPr>
                    <p:cNvPr id="12328" name="Line 108"/>
                    <p:cNvSpPr>
                      <a:spLocks noChangeShapeType="1"/>
                    </p:cNvSpPr>
                    <p:nvPr/>
                  </p:nvSpPr>
                  <p:spPr bwMode="auto">
                    <a:xfrm flipV="1">
                      <a:off x="392" y="0"/>
                      <a:ext cx="0" cy="432"/>
                    </a:xfrm>
                    <a:prstGeom prst="line">
                      <a:avLst/>
                    </a:prstGeom>
                    <a:noFill/>
                    <a:ln w="28575">
                      <a:solidFill>
                        <a:schemeClr val="hlink"/>
                      </a:solidFill>
                      <a:round/>
                      <a:headEnd/>
                      <a:tailEnd/>
                    </a:ln>
                  </p:spPr>
                  <p:txBody>
                    <a:bodyPr wrap="none"/>
                    <a:lstStyle/>
                    <a:p>
                      <a:endParaRPr lang="zh-CN" altLang="en-US"/>
                    </a:p>
                  </p:txBody>
                </p:sp>
                <p:sp>
                  <p:nvSpPr>
                    <p:cNvPr id="12329" name="Line 109"/>
                    <p:cNvSpPr>
                      <a:spLocks noChangeShapeType="1"/>
                    </p:cNvSpPr>
                    <p:nvPr/>
                  </p:nvSpPr>
                  <p:spPr bwMode="auto">
                    <a:xfrm>
                      <a:off x="384" y="0"/>
                      <a:ext cx="227" cy="0"/>
                    </a:xfrm>
                    <a:prstGeom prst="line">
                      <a:avLst/>
                    </a:prstGeom>
                    <a:noFill/>
                    <a:ln w="28575">
                      <a:solidFill>
                        <a:schemeClr val="hlink"/>
                      </a:solidFill>
                      <a:round/>
                      <a:headEnd/>
                      <a:tailEnd type="triangle" w="med" len="med"/>
                    </a:ln>
                  </p:spPr>
                  <p:txBody>
                    <a:bodyPr wrap="none"/>
                    <a:lstStyle/>
                    <a:p>
                      <a:endParaRPr lang="zh-CN" altLang="en-US"/>
                    </a:p>
                  </p:txBody>
                </p:sp>
              </p:grpSp>
              <p:grpSp>
                <p:nvGrpSpPr>
                  <p:cNvPr id="12352" name="Group 110"/>
                  <p:cNvGrpSpPr>
                    <a:grpSpLocks/>
                  </p:cNvGrpSpPr>
                  <p:nvPr/>
                </p:nvGrpSpPr>
                <p:grpSpPr bwMode="auto">
                  <a:xfrm>
                    <a:off x="0" y="857"/>
                    <a:ext cx="1343" cy="211"/>
                    <a:chOff x="0" y="0"/>
                    <a:chExt cx="1360" cy="211"/>
                  </a:xfrm>
                </p:grpSpPr>
                <p:sp>
                  <p:nvSpPr>
                    <p:cNvPr id="12325" name="Rectangle 111"/>
                    <p:cNvSpPr>
                      <a:spLocks noChangeArrowheads="1"/>
                    </p:cNvSpPr>
                    <p:nvPr/>
                  </p:nvSpPr>
                  <p:spPr bwMode="auto">
                    <a:xfrm>
                      <a:off x="0" y="0"/>
                      <a:ext cx="1360" cy="211"/>
                    </a:xfrm>
                    <a:prstGeom prst="rect">
                      <a:avLst/>
                    </a:prstGeom>
                    <a:noFill/>
                    <a:ln w="28575">
                      <a:solidFill>
                        <a:schemeClr val="tx1"/>
                      </a:solidFill>
                      <a:miter lim="800000"/>
                      <a:headEnd/>
                      <a:tailEnd/>
                    </a:ln>
                  </p:spPr>
                  <p:txBody>
                    <a:bodyPr wrap="none" anchor="ctr"/>
                    <a:lstStyle/>
                    <a:p>
                      <a:r>
                        <a:rPr lang="zh-CN" altLang="en-US" b="1"/>
                        <a:t>   </a:t>
                      </a:r>
                      <a:r>
                        <a:rPr lang="en-US" altLang="zh-CN" b="1"/>
                        <a:t>…           …</a:t>
                      </a:r>
                    </a:p>
                  </p:txBody>
                </p:sp>
                <p:sp>
                  <p:nvSpPr>
                    <p:cNvPr id="12326" name="Line 112"/>
                    <p:cNvSpPr>
                      <a:spLocks noChangeShapeType="1"/>
                    </p:cNvSpPr>
                    <p:nvPr/>
                  </p:nvSpPr>
                  <p:spPr bwMode="auto">
                    <a:xfrm>
                      <a:off x="720" y="0"/>
                      <a:ext cx="0" cy="211"/>
                    </a:xfrm>
                    <a:prstGeom prst="line">
                      <a:avLst/>
                    </a:prstGeom>
                    <a:noFill/>
                    <a:ln w="28575">
                      <a:solidFill>
                        <a:schemeClr val="tx1"/>
                      </a:solidFill>
                      <a:round/>
                      <a:headEnd/>
                      <a:tailEnd/>
                    </a:ln>
                  </p:spPr>
                  <p:txBody>
                    <a:bodyPr wrap="none"/>
                    <a:lstStyle/>
                    <a:p>
                      <a:endParaRPr lang="zh-CN" altLang="en-US"/>
                    </a:p>
                  </p:txBody>
                </p:sp>
              </p:grpSp>
              <p:grpSp>
                <p:nvGrpSpPr>
                  <p:cNvPr id="12353" name="Group 113"/>
                  <p:cNvGrpSpPr>
                    <a:grpSpLocks/>
                  </p:cNvGrpSpPr>
                  <p:nvPr/>
                </p:nvGrpSpPr>
                <p:grpSpPr bwMode="auto">
                  <a:xfrm>
                    <a:off x="1822" y="0"/>
                    <a:ext cx="1477" cy="1271"/>
                    <a:chOff x="0" y="0"/>
                    <a:chExt cx="1477" cy="1271"/>
                  </a:xfrm>
                </p:grpSpPr>
                <p:grpSp>
                  <p:nvGrpSpPr>
                    <p:cNvPr id="12354" name="Group 114"/>
                    <p:cNvGrpSpPr>
                      <a:grpSpLocks/>
                    </p:cNvGrpSpPr>
                    <p:nvPr/>
                  </p:nvGrpSpPr>
                  <p:grpSpPr bwMode="auto">
                    <a:xfrm>
                      <a:off x="0" y="212"/>
                      <a:ext cx="1477" cy="211"/>
                      <a:chOff x="0" y="0"/>
                      <a:chExt cx="1360" cy="211"/>
                    </a:xfrm>
                  </p:grpSpPr>
                  <p:sp>
                    <p:nvSpPr>
                      <p:cNvPr id="12323" name="Rectangle 115"/>
                      <p:cNvSpPr>
                        <a:spLocks noChangeArrowheads="1"/>
                      </p:cNvSpPr>
                      <p:nvPr/>
                    </p:nvSpPr>
                    <p:spPr bwMode="auto">
                      <a:xfrm>
                        <a:off x="0" y="0"/>
                        <a:ext cx="1360" cy="211"/>
                      </a:xfrm>
                      <a:prstGeom prst="rect">
                        <a:avLst/>
                      </a:prstGeom>
                      <a:noFill/>
                      <a:ln w="28575">
                        <a:solidFill>
                          <a:schemeClr val="tx1"/>
                        </a:solidFill>
                        <a:miter lim="800000"/>
                        <a:headEnd/>
                        <a:tailEnd/>
                      </a:ln>
                    </p:spPr>
                    <p:txBody>
                      <a:bodyPr wrap="none" anchor="ctr"/>
                      <a:lstStyle/>
                      <a:p>
                        <a:r>
                          <a:rPr lang="zh-CN" altLang="en-US" b="1"/>
                          <a:t>  </a:t>
                        </a:r>
                        <a:r>
                          <a:rPr lang="en-US" altLang="zh-CN" b="1"/>
                          <a:t>386</a:t>
                        </a:r>
                      </a:p>
                    </p:txBody>
                  </p:sp>
                  <p:sp>
                    <p:nvSpPr>
                      <p:cNvPr id="12324" name="Line 116"/>
                      <p:cNvSpPr>
                        <a:spLocks noChangeShapeType="1"/>
                      </p:cNvSpPr>
                      <p:nvPr/>
                    </p:nvSpPr>
                    <p:spPr bwMode="auto">
                      <a:xfrm>
                        <a:off x="720" y="0"/>
                        <a:ext cx="0" cy="211"/>
                      </a:xfrm>
                      <a:prstGeom prst="line">
                        <a:avLst/>
                      </a:prstGeom>
                      <a:noFill/>
                      <a:ln w="28575">
                        <a:solidFill>
                          <a:schemeClr val="tx1"/>
                        </a:solidFill>
                        <a:round/>
                        <a:headEnd/>
                        <a:tailEnd/>
                      </a:ln>
                    </p:spPr>
                    <p:txBody>
                      <a:bodyPr wrap="none"/>
                      <a:lstStyle/>
                      <a:p>
                        <a:endParaRPr lang="zh-CN" altLang="en-US"/>
                      </a:p>
                    </p:txBody>
                  </p:sp>
                </p:grpSp>
                <p:grpSp>
                  <p:nvGrpSpPr>
                    <p:cNvPr id="12355" name="Group 117"/>
                    <p:cNvGrpSpPr>
                      <a:grpSpLocks/>
                    </p:cNvGrpSpPr>
                    <p:nvPr/>
                  </p:nvGrpSpPr>
                  <p:grpSpPr bwMode="auto">
                    <a:xfrm>
                      <a:off x="0" y="635"/>
                      <a:ext cx="1477" cy="212"/>
                      <a:chOff x="0" y="0"/>
                      <a:chExt cx="1360" cy="212"/>
                    </a:xfrm>
                  </p:grpSpPr>
                  <p:sp>
                    <p:nvSpPr>
                      <p:cNvPr id="12321" name="Rectangle 118"/>
                      <p:cNvSpPr>
                        <a:spLocks noChangeArrowheads="1"/>
                      </p:cNvSpPr>
                      <p:nvPr/>
                    </p:nvSpPr>
                    <p:spPr bwMode="auto">
                      <a:xfrm>
                        <a:off x="0" y="0"/>
                        <a:ext cx="1360" cy="212"/>
                      </a:xfrm>
                      <a:prstGeom prst="rect">
                        <a:avLst/>
                      </a:prstGeom>
                      <a:noFill/>
                      <a:ln w="28575">
                        <a:solidFill>
                          <a:schemeClr val="tx1"/>
                        </a:solidFill>
                        <a:miter lim="800000"/>
                        <a:headEnd/>
                        <a:tailEnd/>
                      </a:ln>
                    </p:spPr>
                    <p:txBody>
                      <a:bodyPr wrap="none" anchor="ctr"/>
                      <a:lstStyle/>
                      <a:p>
                        <a:r>
                          <a:rPr lang="zh-CN" altLang="en-US" b="1"/>
                          <a:t>  </a:t>
                        </a:r>
                        <a:r>
                          <a:rPr lang="en-US" altLang="zh-CN" b="1"/>
                          <a:t>681</a:t>
                        </a:r>
                      </a:p>
                    </p:txBody>
                  </p:sp>
                  <p:sp>
                    <p:nvSpPr>
                      <p:cNvPr id="12322" name="Line 119"/>
                      <p:cNvSpPr>
                        <a:spLocks noChangeShapeType="1"/>
                      </p:cNvSpPr>
                      <p:nvPr/>
                    </p:nvSpPr>
                    <p:spPr bwMode="auto">
                      <a:xfrm>
                        <a:off x="720" y="0"/>
                        <a:ext cx="0" cy="212"/>
                      </a:xfrm>
                      <a:prstGeom prst="line">
                        <a:avLst/>
                      </a:prstGeom>
                      <a:noFill/>
                      <a:ln w="28575">
                        <a:solidFill>
                          <a:schemeClr val="tx1"/>
                        </a:solidFill>
                        <a:round/>
                        <a:headEnd/>
                        <a:tailEnd/>
                      </a:ln>
                    </p:spPr>
                    <p:txBody>
                      <a:bodyPr wrap="none"/>
                      <a:lstStyle/>
                      <a:p>
                        <a:endParaRPr lang="zh-CN" altLang="en-US"/>
                      </a:p>
                    </p:txBody>
                  </p:sp>
                </p:grpSp>
                <p:grpSp>
                  <p:nvGrpSpPr>
                    <p:cNvPr id="12356" name="Group 120"/>
                    <p:cNvGrpSpPr>
                      <a:grpSpLocks/>
                    </p:cNvGrpSpPr>
                    <p:nvPr/>
                  </p:nvGrpSpPr>
                  <p:grpSpPr bwMode="auto">
                    <a:xfrm>
                      <a:off x="0" y="427"/>
                      <a:ext cx="1477" cy="211"/>
                      <a:chOff x="0" y="0"/>
                      <a:chExt cx="1360" cy="211"/>
                    </a:xfrm>
                  </p:grpSpPr>
                  <p:sp>
                    <p:nvSpPr>
                      <p:cNvPr id="12319" name="Rectangle 121"/>
                      <p:cNvSpPr>
                        <a:spLocks noChangeArrowheads="1"/>
                      </p:cNvSpPr>
                      <p:nvPr/>
                    </p:nvSpPr>
                    <p:spPr bwMode="auto">
                      <a:xfrm>
                        <a:off x="0" y="0"/>
                        <a:ext cx="1360" cy="211"/>
                      </a:xfrm>
                      <a:prstGeom prst="rect">
                        <a:avLst/>
                      </a:prstGeom>
                      <a:noFill/>
                      <a:ln w="28575">
                        <a:solidFill>
                          <a:schemeClr val="tx1"/>
                        </a:solidFill>
                        <a:miter lim="800000"/>
                        <a:headEnd/>
                        <a:tailEnd/>
                      </a:ln>
                    </p:spPr>
                    <p:txBody>
                      <a:bodyPr wrap="none" anchor="ctr"/>
                      <a:lstStyle/>
                      <a:p>
                        <a:r>
                          <a:rPr lang="zh-CN" altLang="en-US" b="1"/>
                          <a:t>   </a:t>
                        </a:r>
                        <a:r>
                          <a:rPr lang="en-US" altLang="zh-CN" b="1"/>
                          <a:t>…           …</a:t>
                        </a:r>
                      </a:p>
                    </p:txBody>
                  </p:sp>
                  <p:sp>
                    <p:nvSpPr>
                      <p:cNvPr id="12320" name="Line 122"/>
                      <p:cNvSpPr>
                        <a:spLocks noChangeShapeType="1"/>
                      </p:cNvSpPr>
                      <p:nvPr/>
                    </p:nvSpPr>
                    <p:spPr bwMode="auto">
                      <a:xfrm>
                        <a:off x="720" y="0"/>
                        <a:ext cx="0" cy="211"/>
                      </a:xfrm>
                      <a:prstGeom prst="line">
                        <a:avLst/>
                      </a:prstGeom>
                      <a:noFill/>
                      <a:ln w="28575">
                        <a:solidFill>
                          <a:schemeClr val="tx1"/>
                        </a:solidFill>
                        <a:round/>
                        <a:headEnd/>
                        <a:tailEnd/>
                      </a:ln>
                    </p:spPr>
                    <p:txBody>
                      <a:bodyPr wrap="none"/>
                      <a:lstStyle/>
                      <a:p>
                        <a:endParaRPr lang="zh-CN" altLang="en-US"/>
                      </a:p>
                    </p:txBody>
                  </p:sp>
                </p:grpSp>
                <p:grpSp>
                  <p:nvGrpSpPr>
                    <p:cNvPr id="12363" name="Group 123"/>
                    <p:cNvGrpSpPr>
                      <a:grpSpLocks/>
                    </p:cNvGrpSpPr>
                    <p:nvPr/>
                  </p:nvGrpSpPr>
                  <p:grpSpPr bwMode="auto">
                    <a:xfrm>
                      <a:off x="0" y="848"/>
                      <a:ext cx="1477" cy="211"/>
                      <a:chOff x="0" y="0"/>
                      <a:chExt cx="1360" cy="211"/>
                    </a:xfrm>
                  </p:grpSpPr>
                  <p:sp>
                    <p:nvSpPr>
                      <p:cNvPr id="12317" name="Rectangle 124"/>
                      <p:cNvSpPr>
                        <a:spLocks noChangeArrowheads="1"/>
                      </p:cNvSpPr>
                      <p:nvPr/>
                    </p:nvSpPr>
                    <p:spPr bwMode="auto">
                      <a:xfrm>
                        <a:off x="0" y="0"/>
                        <a:ext cx="1360" cy="211"/>
                      </a:xfrm>
                      <a:prstGeom prst="rect">
                        <a:avLst/>
                      </a:prstGeom>
                      <a:noFill/>
                      <a:ln w="28575">
                        <a:solidFill>
                          <a:schemeClr val="tx1"/>
                        </a:solidFill>
                        <a:miter lim="800000"/>
                        <a:headEnd/>
                        <a:tailEnd/>
                      </a:ln>
                    </p:spPr>
                    <p:txBody>
                      <a:bodyPr wrap="none" anchor="ctr"/>
                      <a:lstStyle/>
                      <a:p>
                        <a:r>
                          <a:rPr lang="zh-CN" altLang="en-US" b="1"/>
                          <a:t>  </a:t>
                        </a:r>
                        <a:r>
                          <a:rPr lang="en-US" altLang="zh-CN" b="1"/>
                          <a:t>263</a:t>
                        </a:r>
                      </a:p>
                    </p:txBody>
                  </p:sp>
                  <p:sp>
                    <p:nvSpPr>
                      <p:cNvPr id="12318" name="Line 125"/>
                      <p:cNvSpPr>
                        <a:spLocks noChangeShapeType="1"/>
                      </p:cNvSpPr>
                      <p:nvPr/>
                    </p:nvSpPr>
                    <p:spPr bwMode="auto">
                      <a:xfrm>
                        <a:off x="720" y="0"/>
                        <a:ext cx="0" cy="211"/>
                      </a:xfrm>
                      <a:prstGeom prst="line">
                        <a:avLst/>
                      </a:prstGeom>
                      <a:noFill/>
                      <a:ln w="28575">
                        <a:solidFill>
                          <a:schemeClr val="tx1"/>
                        </a:solidFill>
                        <a:round/>
                        <a:headEnd/>
                        <a:tailEnd/>
                      </a:ln>
                    </p:spPr>
                    <p:txBody>
                      <a:bodyPr wrap="none"/>
                      <a:lstStyle/>
                      <a:p>
                        <a:endParaRPr lang="zh-CN" altLang="en-US"/>
                      </a:p>
                    </p:txBody>
                  </p:sp>
                </p:grpSp>
                <p:grpSp>
                  <p:nvGrpSpPr>
                    <p:cNvPr id="12364" name="Group 126"/>
                    <p:cNvGrpSpPr>
                      <a:grpSpLocks/>
                    </p:cNvGrpSpPr>
                    <p:nvPr/>
                  </p:nvGrpSpPr>
                  <p:grpSpPr bwMode="auto">
                    <a:xfrm>
                      <a:off x="0" y="1059"/>
                      <a:ext cx="1477" cy="212"/>
                      <a:chOff x="0" y="0"/>
                      <a:chExt cx="1360" cy="212"/>
                    </a:xfrm>
                  </p:grpSpPr>
                  <p:sp>
                    <p:nvSpPr>
                      <p:cNvPr id="12315" name="Rectangle 127"/>
                      <p:cNvSpPr>
                        <a:spLocks noChangeArrowheads="1"/>
                      </p:cNvSpPr>
                      <p:nvPr/>
                    </p:nvSpPr>
                    <p:spPr bwMode="auto">
                      <a:xfrm>
                        <a:off x="0" y="0"/>
                        <a:ext cx="1360" cy="212"/>
                      </a:xfrm>
                      <a:prstGeom prst="rect">
                        <a:avLst/>
                      </a:prstGeom>
                      <a:noFill/>
                      <a:ln w="28575">
                        <a:solidFill>
                          <a:schemeClr val="tx1"/>
                        </a:solidFill>
                        <a:miter lim="800000"/>
                        <a:headEnd/>
                        <a:tailEnd/>
                      </a:ln>
                    </p:spPr>
                    <p:txBody>
                      <a:bodyPr wrap="none" anchor="ctr"/>
                      <a:lstStyle/>
                      <a:p>
                        <a:r>
                          <a:rPr lang="zh-CN" altLang="en-US" b="1"/>
                          <a:t>  </a:t>
                        </a:r>
                        <a:r>
                          <a:rPr lang="en-US" altLang="zh-CN" b="1"/>
                          <a:t>275</a:t>
                        </a:r>
                      </a:p>
                    </p:txBody>
                  </p:sp>
                  <p:sp>
                    <p:nvSpPr>
                      <p:cNvPr id="12316" name="Line 128"/>
                      <p:cNvSpPr>
                        <a:spLocks noChangeShapeType="1"/>
                      </p:cNvSpPr>
                      <p:nvPr/>
                    </p:nvSpPr>
                    <p:spPr bwMode="auto">
                      <a:xfrm>
                        <a:off x="720" y="0"/>
                        <a:ext cx="0" cy="212"/>
                      </a:xfrm>
                      <a:prstGeom prst="line">
                        <a:avLst/>
                      </a:prstGeom>
                      <a:noFill/>
                      <a:ln w="28575">
                        <a:solidFill>
                          <a:schemeClr val="tx1"/>
                        </a:solidFill>
                        <a:round/>
                        <a:headEnd/>
                        <a:tailEnd/>
                      </a:ln>
                    </p:spPr>
                    <p:txBody>
                      <a:bodyPr wrap="none"/>
                      <a:lstStyle/>
                      <a:p>
                        <a:endParaRPr lang="zh-CN" altLang="en-US"/>
                      </a:p>
                    </p:txBody>
                  </p:sp>
                </p:grpSp>
                <p:grpSp>
                  <p:nvGrpSpPr>
                    <p:cNvPr id="12365" name="Group 129"/>
                    <p:cNvGrpSpPr>
                      <a:grpSpLocks/>
                    </p:cNvGrpSpPr>
                    <p:nvPr/>
                  </p:nvGrpSpPr>
                  <p:grpSpPr bwMode="auto">
                    <a:xfrm>
                      <a:off x="0" y="0"/>
                      <a:ext cx="1477" cy="213"/>
                      <a:chOff x="0" y="0"/>
                      <a:chExt cx="1477" cy="213"/>
                    </a:xfrm>
                  </p:grpSpPr>
                  <p:sp>
                    <p:nvSpPr>
                      <p:cNvPr id="12313" name="Rectangle 130"/>
                      <p:cNvSpPr>
                        <a:spLocks noChangeArrowheads="1"/>
                      </p:cNvSpPr>
                      <p:nvPr/>
                    </p:nvSpPr>
                    <p:spPr bwMode="auto">
                      <a:xfrm>
                        <a:off x="0" y="0"/>
                        <a:ext cx="1477" cy="212"/>
                      </a:xfrm>
                      <a:prstGeom prst="rect">
                        <a:avLst/>
                      </a:prstGeom>
                      <a:noFill/>
                      <a:ln w="28575">
                        <a:solidFill>
                          <a:schemeClr val="tx1"/>
                        </a:solidFill>
                        <a:miter lim="800000"/>
                        <a:headEnd/>
                        <a:tailEnd/>
                      </a:ln>
                    </p:spPr>
                    <p:txBody>
                      <a:bodyPr wrap="none" anchor="ctr"/>
                      <a:lstStyle/>
                      <a:p>
                        <a:pPr algn="ctr"/>
                        <a:r>
                          <a:rPr lang="zh-CN" altLang="en-US" b="1"/>
                          <a:t>关键字    其他域</a:t>
                        </a:r>
                      </a:p>
                    </p:txBody>
                  </p:sp>
                  <p:sp>
                    <p:nvSpPr>
                      <p:cNvPr id="12314" name="Line 131"/>
                      <p:cNvSpPr>
                        <a:spLocks noChangeShapeType="1"/>
                      </p:cNvSpPr>
                      <p:nvPr/>
                    </p:nvSpPr>
                    <p:spPr bwMode="auto">
                      <a:xfrm>
                        <a:off x="782" y="0"/>
                        <a:ext cx="0" cy="213"/>
                      </a:xfrm>
                      <a:prstGeom prst="line">
                        <a:avLst/>
                      </a:prstGeom>
                      <a:noFill/>
                      <a:ln w="28575">
                        <a:solidFill>
                          <a:schemeClr val="tx1"/>
                        </a:solidFill>
                        <a:round/>
                        <a:headEnd/>
                        <a:tailEnd/>
                      </a:ln>
                    </p:spPr>
                    <p:txBody>
                      <a:bodyPr wrap="none"/>
                      <a:lstStyle/>
                      <a:p>
                        <a:endParaRPr lang="zh-CN" altLang="en-US"/>
                      </a:p>
                    </p:txBody>
                  </p:sp>
                </p:grpSp>
              </p:grpSp>
              <p:sp>
                <p:nvSpPr>
                  <p:cNvPr id="12306" name="Line 132"/>
                  <p:cNvSpPr>
                    <a:spLocks noChangeShapeType="1"/>
                  </p:cNvSpPr>
                  <p:nvPr/>
                </p:nvSpPr>
                <p:spPr bwMode="auto">
                  <a:xfrm>
                    <a:off x="1248" y="755"/>
                    <a:ext cx="575" cy="0"/>
                  </a:xfrm>
                  <a:prstGeom prst="line">
                    <a:avLst/>
                  </a:prstGeom>
                  <a:noFill/>
                  <a:ln w="28575">
                    <a:solidFill>
                      <a:schemeClr val="tx2"/>
                    </a:solidFill>
                    <a:round/>
                    <a:headEnd/>
                    <a:tailEnd type="triangle" w="med" len="med"/>
                  </a:ln>
                </p:spPr>
                <p:txBody>
                  <a:bodyPr wrap="none"/>
                  <a:lstStyle/>
                  <a:p>
                    <a:endParaRPr lang="zh-CN" altLang="en-US"/>
                  </a:p>
                </p:txBody>
              </p:sp>
            </p:grpSp>
          </p:grpSp>
        </p:grpSp>
      </p:grpSp>
      <p:sp>
        <p:nvSpPr>
          <p:cNvPr id="133" name="灯片编号占位符 132"/>
          <p:cNvSpPr>
            <a:spLocks noGrp="1"/>
          </p:cNvSpPr>
          <p:nvPr>
            <p:ph type="sldNum" sz="quarter" idx="12"/>
          </p:nvPr>
        </p:nvSpPr>
        <p:spPr/>
        <p:txBody>
          <a:bodyPr/>
          <a:lstStyle/>
          <a:p>
            <a:fld id="{5E4C5598-5272-4FD5-A888-A2318F7D3CC1}" type="slidenum">
              <a:rPr lang="zh-CN" altLang="en-US" smtClean="0"/>
              <a:pPr/>
              <a:t>10</a:t>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52400" y="176213"/>
            <a:ext cx="8812213" cy="6415087"/>
          </a:xfrm>
          <a:prstGeom prst="rect">
            <a:avLst/>
          </a:prstGeom>
          <a:noFill/>
          <a:ln w="9525">
            <a:noFill/>
            <a:miter lim="800000"/>
            <a:headEnd/>
            <a:tailEnd/>
          </a:ln>
        </p:spPr>
        <p:txBody>
          <a:bodyPr>
            <a:spAutoFit/>
          </a:bodyPr>
          <a:lstStyle/>
          <a:p>
            <a:pPr>
              <a:lnSpc>
                <a:spcPct val="110000"/>
              </a:lnSpc>
              <a:spcBef>
                <a:spcPct val="10000"/>
              </a:spcBef>
              <a:buClr>
                <a:schemeClr val="accent2"/>
              </a:buClr>
              <a:buSzPct val="80000"/>
              <a:buFont typeface="Wingdings" pitchFamily="2" charset="2"/>
              <a:buNone/>
            </a:pPr>
            <a:r>
              <a:rPr lang="zh-CN" altLang="en-US" sz="2800" b="1" dirty="0">
                <a:solidFill>
                  <a:schemeClr val="hlink"/>
                </a:solidFill>
              </a:rPr>
              <a:t>       </a:t>
            </a:r>
            <a:r>
              <a:rPr lang="zh-CN" altLang="en-US" sz="2800" b="1" dirty="0">
                <a:latin typeface="楷体" pitchFamily="49" charset="-122"/>
                <a:ea typeface="楷体" pitchFamily="49" charset="-122"/>
              </a:rPr>
              <a:t>对于</a:t>
            </a:r>
            <a:r>
              <a:rPr lang="zh-CN" altLang="en-US" sz="2800" b="1" dirty="0">
                <a:solidFill>
                  <a:schemeClr val="folHlink"/>
                </a:solidFill>
                <a:latin typeface="楷体" pitchFamily="49" charset="-122"/>
                <a:ea typeface="楷体" pitchFamily="49" charset="-122"/>
              </a:rPr>
              <a:t>稠密索引</a:t>
            </a:r>
            <a:r>
              <a:rPr lang="zh-CN" altLang="en-US" sz="2800" b="1" dirty="0">
                <a:latin typeface="楷体" pitchFamily="49" charset="-122"/>
                <a:ea typeface="楷体" pitchFamily="49" charset="-122"/>
              </a:rPr>
              <a:t>，可以根据索引项直接查找到记录的位置。若在索引表中</a:t>
            </a:r>
            <a:r>
              <a:rPr lang="zh-CN" altLang="en-US" sz="2800" b="1" dirty="0">
                <a:solidFill>
                  <a:schemeClr val="folHlink"/>
                </a:solidFill>
                <a:latin typeface="楷体" pitchFamily="49" charset="-122"/>
                <a:ea typeface="楷体" pitchFamily="49" charset="-122"/>
              </a:rPr>
              <a:t>采用顺序查找</a:t>
            </a:r>
            <a:r>
              <a:rPr lang="zh-CN" altLang="en-US" sz="2800" b="1" dirty="0">
                <a:latin typeface="楷体" pitchFamily="49" charset="-122"/>
                <a:ea typeface="楷体" pitchFamily="49" charset="-122"/>
              </a:rPr>
              <a:t>，查找</a:t>
            </a:r>
            <a:r>
              <a:rPr lang="zh-CN" altLang="en-US" sz="2800" b="1" dirty="0">
                <a:solidFill>
                  <a:schemeClr val="folHlink"/>
                </a:solidFill>
                <a:latin typeface="楷体" pitchFamily="49" charset="-122"/>
                <a:ea typeface="楷体" pitchFamily="49" charset="-122"/>
              </a:rPr>
              <a:t>时间复杂度为</a:t>
            </a:r>
            <a:r>
              <a:rPr lang="en-US" altLang="zh-CN" sz="2800" b="1" dirty="0">
                <a:solidFill>
                  <a:schemeClr val="folHlink"/>
                </a:solidFill>
                <a:latin typeface="楷体" pitchFamily="49" charset="-122"/>
                <a:ea typeface="楷体" pitchFamily="49" charset="-122"/>
              </a:rPr>
              <a:t>O(n)</a:t>
            </a:r>
            <a:r>
              <a:rPr lang="en-US" altLang="zh-CN" sz="2800" b="1" dirty="0">
                <a:latin typeface="楷体" pitchFamily="49" charset="-122"/>
                <a:ea typeface="楷体" pitchFamily="49" charset="-122"/>
              </a:rPr>
              <a:t> </a:t>
            </a:r>
            <a:r>
              <a:rPr lang="zh-CN" altLang="en-US" sz="2800" b="1" dirty="0">
                <a:latin typeface="楷体" pitchFamily="49" charset="-122"/>
                <a:ea typeface="楷体" pitchFamily="49" charset="-122"/>
              </a:rPr>
              <a:t>；若</a:t>
            </a:r>
            <a:r>
              <a:rPr lang="zh-CN" altLang="en-US" sz="2800" b="1" dirty="0">
                <a:solidFill>
                  <a:schemeClr val="folHlink"/>
                </a:solidFill>
                <a:latin typeface="楷体" pitchFamily="49" charset="-122"/>
                <a:ea typeface="楷体" pitchFamily="49" charset="-122"/>
              </a:rPr>
              <a:t>采用折半查找</a:t>
            </a:r>
            <a:r>
              <a:rPr lang="zh-CN" altLang="en-US" sz="2800" b="1" dirty="0">
                <a:latin typeface="楷体" pitchFamily="49" charset="-122"/>
                <a:ea typeface="楷体" pitchFamily="49" charset="-122"/>
              </a:rPr>
              <a:t>，查找</a:t>
            </a:r>
            <a:r>
              <a:rPr lang="zh-CN" altLang="en-US" sz="2800" b="1" dirty="0">
                <a:solidFill>
                  <a:schemeClr val="folHlink"/>
                </a:solidFill>
                <a:latin typeface="楷体" pitchFamily="49" charset="-122"/>
                <a:ea typeface="楷体" pitchFamily="49" charset="-122"/>
              </a:rPr>
              <a:t>时间复杂度为</a:t>
            </a:r>
            <a:r>
              <a:rPr lang="en-US" altLang="zh-CN" sz="2800" b="1" dirty="0">
                <a:solidFill>
                  <a:schemeClr val="folHlink"/>
                </a:solidFill>
                <a:latin typeface="楷体" pitchFamily="49" charset="-122"/>
                <a:ea typeface="楷体" pitchFamily="49" charset="-122"/>
              </a:rPr>
              <a:t>O(㏒</a:t>
            </a:r>
            <a:r>
              <a:rPr lang="en-US" altLang="zh-CN" sz="2800" b="1" baseline="-25000" dirty="0">
                <a:solidFill>
                  <a:schemeClr val="folHlink"/>
                </a:solidFill>
                <a:latin typeface="楷体" pitchFamily="49" charset="-122"/>
                <a:ea typeface="楷体" pitchFamily="49" charset="-122"/>
              </a:rPr>
              <a:t>2</a:t>
            </a:r>
            <a:r>
              <a:rPr lang="en-US" altLang="zh-CN" sz="2800" b="1" dirty="0">
                <a:solidFill>
                  <a:schemeClr val="folHlink"/>
                </a:solidFill>
                <a:latin typeface="楷体" pitchFamily="49" charset="-122"/>
                <a:ea typeface="楷体" pitchFamily="49" charset="-122"/>
              </a:rPr>
              <a:t>n) </a:t>
            </a:r>
            <a:r>
              <a:rPr lang="zh-CN" altLang="en-US" sz="2800" b="1" dirty="0">
                <a:latin typeface="楷体" pitchFamily="49" charset="-122"/>
                <a:ea typeface="楷体" pitchFamily="49" charset="-122"/>
              </a:rPr>
              <a:t>。</a:t>
            </a:r>
          </a:p>
          <a:p>
            <a:pPr>
              <a:lnSpc>
                <a:spcPct val="110000"/>
              </a:lnSpc>
              <a:spcBef>
                <a:spcPct val="10000"/>
              </a:spcBef>
              <a:buClr>
                <a:schemeClr val="accent2"/>
              </a:buClr>
              <a:buSzPct val="80000"/>
              <a:buFont typeface="Wingdings" pitchFamily="2" charset="2"/>
              <a:buNone/>
            </a:pPr>
            <a:r>
              <a:rPr lang="zh-CN" altLang="en-US" sz="2800" b="1" dirty="0">
                <a:solidFill>
                  <a:schemeClr val="hlink"/>
                </a:solidFill>
                <a:latin typeface="楷体" pitchFamily="49" charset="-122"/>
                <a:ea typeface="楷体" pitchFamily="49" charset="-122"/>
              </a:rPr>
              <a:t>   </a:t>
            </a:r>
            <a:r>
              <a:rPr lang="zh-CN" altLang="en-US" sz="2800" b="1" dirty="0" smtClean="0">
                <a:latin typeface="楷体" pitchFamily="49" charset="-122"/>
                <a:ea typeface="楷体" pitchFamily="49" charset="-122"/>
              </a:rPr>
              <a:t>对于</a:t>
            </a:r>
            <a:r>
              <a:rPr lang="zh-CN" altLang="en-US" sz="2800" b="1" dirty="0">
                <a:latin typeface="楷体" pitchFamily="49" charset="-122"/>
                <a:ea typeface="楷体" pitchFamily="49" charset="-122"/>
              </a:rPr>
              <a:t>稠密索引，索引项数目与数据表中记录数相同，当索引表很大时，检索记录需多次访问外存。</a:t>
            </a:r>
          </a:p>
          <a:p>
            <a:pPr>
              <a:lnSpc>
                <a:spcPct val="110000"/>
              </a:lnSpc>
              <a:spcBef>
                <a:spcPct val="10000"/>
              </a:spcBef>
            </a:pPr>
            <a:r>
              <a:rPr lang="zh-CN" altLang="en-US" sz="2800" b="1" dirty="0">
                <a:latin typeface="楷体" pitchFamily="49" charset="-122"/>
                <a:ea typeface="楷体" pitchFamily="49" charset="-122"/>
              </a:rPr>
              <a:t>   </a:t>
            </a:r>
            <a:r>
              <a:rPr lang="zh-CN" altLang="en-US" sz="2800" b="1" dirty="0" smtClean="0">
                <a:latin typeface="楷体" pitchFamily="49" charset="-122"/>
                <a:ea typeface="楷体" pitchFamily="49" charset="-122"/>
              </a:rPr>
              <a:t>对于</a:t>
            </a:r>
            <a:r>
              <a:rPr lang="zh-CN" altLang="en-US" sz="2800" b="1" dirty="0">
                <a:solidFill>
                  <a:schemeClr val="folHlink"/>
                </a:solidFill>
                <a:latin typeface="楷体" pitchFamily="49" charset="-122"/>
                <a:ea typeface="楷体" pitchFamily="49" charset="-122"/>
              </a:rPr>
              <a:t>非稠密索引</a:t>
            </a:r>
            <a:r>
              <a:rPr lang="zh-CN" altLang="en-US" sz="2800" b="1" dirty="0">
                <a:latin typeface="楷体" pitchFamily="49" charset="-122"/>
                <a:ea typeface="楷体" pitchFamily="49" charset="-122"/>
              </a:rPr>
              <a:t>，查找的基本思想是：</a:t>
            </a:r>
          </a:p>
          <a:p>
            <a:pPr>
              <a:lnSpc>
                <a:spcPct val="110000"/>
              </a:lnSpc>
              <a:spcBef>
                <a:spcPct val="10000"/>
              </a:spcBef>
            </a:pPr>
            <a:r>
              <a:rPr lang="zh-CN" altLang="en-US" sz="2800" b="1" dirty="0">
                <a:latin typeface="楷体" pitchFamily="49" charset="-122"/>
                <a:ea typeface="楷体" pitchFamily="49" charset="-122"/>
              </a:rPr>
              <a:t>   </a:t>
            </a:r>
            <a:r>
              <a:rPr lang="zh-CN" altLang="en-US" sz="2800" b="1" dirty="0" smtClean="0">
                <a:latin typeface="楷体" pitchFamily="49" charset="-122"/>
                <a:ea typeface="楷体" pitchFamily="49" charset="-122"/>
              </a:rPr>
              <a:t>首先</a:t>
            </a:r>
            <a:r>
              <a:rPr lang="zh-CN" altLang="en-US" sz="2800" b="1" dirty="0">
                <a:latin typeface="楷体" pitchFamily="49" charset="-122"/>
                <a:ea typeface="楷体" pitchFamily="49" charset="-122"/>
              </a:rPr>
              <a:t>根据索引找到记录所在块，再将该块读入到内存，然后再在块内顺序查找。</a:t>
            </a:r>
          </a:p>
          <a:p>
            <a:pPr>
              <a:lnSpc>
                <a:spcPct val="110000"/>
              </a:lnSpc>
              <a:spcBef>
                <a:spcPct val="10000"/>
              </a:spcBef>
            </a:pPr>
            <a:r>
              <a:rPr lang="zh-CN" altLang="en-US" sz="2800" b="1" dirty="0">
                <a:latin typeface="楷体" pitchFamily="49" charset="-122"/>
                <a:ea typeface="楷体" pitchFamily="49" charset="-122"/>
              </a:rPr>
              <a:t>   </a:t>
            </a:r>
            <a:r>
              <a:rPr lang="zh-CN" altLang="en-US" sz="2800" b="1" dirty="0" smtClean="0">
                <a:latin typeface="楷体" pitchFamily="49" charset="-122"/>
                <a:ea typeface="楷体" pitchFamily="49" charset="-122"/>
              </a:rPr>
              <a:t>平均</a:t>
            </a:r>
            <a:r>
              <a:rPr lang="zh-CN" altLang="en-US" sz="2800" b="1" dirty="0">
                <a:latin typeface="楷体" pitchFamily="49" charset="-122"/>
                <a:ea typeface="楷体" pitchFamily="49" charset="-122"/>
              </a:rPr>
              <a:t>查找长度由两部分组成：块地址的平均查找长度</a:t>
            </a:r>
            <a:r>
              <a:rPr lang="en-US" altLang="zh-CN" sz="2800" b="1" dirty="0">
                <a:latin typeface="楷体" pitchFamily="49" charset="-122"/>
                <a:ea typeface="楷体" pitchFamily="49" charset="-122"/>
              </a:rPr>
              <a:t>L</a:t>
            </a:r>
            <a:r>
              <a:rPr lang="en-US" altLang="zh-CN" sz="2800" b="1" baseline="-20000" dirty="0">
                <a:latin typeface="楷体" pitchFamily="49" charset="-122"/>
                <a:ea typeface="楷体" pitchFamily="49" charset="-122"/>
              </a:rPr>
              <a:t>b</a:t>
            </a:r>
            <a:r>
              <a:rPr lang="zh-CN" altLang="en-US" sz="2800" b="1" dirty="0">
                <a:latin typeface="楷体" pitchFamily="49" charset="-122"/>
                <a:ea typeface="楷体" pitchFamily="49" charset="-122"/>
              </a:rPr>
              <a:t>，块内记录的平均查找长度</a:t>
            </a:r>
            <a:r>
              <a:rPr lang="en-US" altLang="zh-CN" sz="2800" b="1" dirty="0" err="1">
                <a:latin typeface="楷体" pitchFamily="49" charset="-122"/>
                <a:ea typeface="楷体" pitchFamily="49" charset="-122"/>
              </a:rPr>
              <a:t>L</a:t>
            </a:r>
            <a:r>
              <a:rPr lang="en-US" altLang="zh-CN" sz="2800" b="1" baseline="-20000" dirty="0" err="1">
                <a:latin typeface="楷体" pitchFamily="49" charset="-122"/>
                <a:ea typeface="楷体" pitchFamily="49" charset="-122"/>
              </a:rPr>
              <a:t>w</a:t>
            </a:r>
            <a:r>
              <a:rPr lang="zh-CN" altLang="en-US" sz="2800" b="1" dirty="0">
                <a:latin typeface="楷体" pitchFamily="49" charset="-122"/>
                <a:ea typeface="楷体" pitchFamily="49" charset="-122"/>
              </a:rPr>
              <a:t>，即</a:t>
            </a:r>
            <a:r>
              <a:rPr lang="en-US" altLang="zh-CN" sz="2800" b="1" dirty="0" err="1">
                <a:latin typeface="楷体" pitchFamily="49" charset="-122"/>
                <a:ea typeface="楷体" pitchFamily="49" charset="-122"/>
              </a:rPr>
              <a:t>ASL</a:t>
            </a:r>
            <a:r>
              <a:rPr lang="en-US" altLang="zh-CN" sz="2800" b="1" baseline="-20000" dirty="0" err="1">
                <a:latin typeface="楷体" pitchFamily="49" charset="-122"/>
                <a:ea typeface="楷体" pitchFamily="49" charset="-122"/>
              </a:rPr>
              <a:t>bs</a:t>
            </a:r>
            <a:r>
              <a:rPr lang="en-US" altLang="zh-CN" sz="2800" b="1" dirty="0">
                <a:latin typeface="楷体" pitchFamily="49" charset="-122"/>
                <a:ea typeface="楷体" pitchFamily="49" charset="-122"/>
              </a:rPr>
              <a:t>=</a:t>
            </a:r>
            <a:r>
              <a:rPr lang="en-US" altLang="zh-CN" sz="2800" b="1" dirty="0" err="1">
                <a:latin typeface="楷体" pitchFamily="49" charset="-122"/>
                <a:ea typeface="楷体" pitchFamily="49" charset="-122"/>
              </a:rPr>
              <a:t>L</a:t>
            </a:r>
            <a:r>
              <a:rPr lang="en-US" altLang="zh-CN" sz="2800" b="1" baseline="-20000" dirty="0" err="1">
                <a:latin typeface="楷体" pitchFamily="49" charset="-122"/>
                <a:ea typeface="楷体" pitchFamily="49" charset="-122"/>
              </a:rPr>
              <a:t>b</a:t>
            </a:r>
            <a:r>
              <a:rPr lang="en-US" altLang="zh-CN" sz="2800" b="1" dirty="0" err="1">
                <a:latin typeface="楷体" pitchFamily="49" charset="-122"/>
                <a:ea typeface="楷体" pitchFamily="49" charset="-122"/>
              </a:rPr>
              <a:t>+L</a:t>
            </a:r>
            <a:r>
              <a:rPr lang="en-US" altLang="zh-CN" sz="2800" b="1" baseline="-20000" dirty="0" err="1">
                <a:latin typeface="楷体" pitchFamily="49" charset="-122"/>
                <a:ea typeface="楷体" pitchFamily="49" charset="-122"/>
              </a:rPr>
              <a:t>w</a:t>
            </a:r>
            <a:endParaRPr lang="en-US" altLang="zh-CN" sz="2800" b="1" baseline="-20000" dirty="0">
              <a:latin typeface="楷体" pitchFamily="49" charset="-122"/>
              <a:ea typeface="楷体" pitchFamily="49" charset="-122"/>
            </a:endParaRPr>
          </a:p>
          <a:p>
            <a:pPr>
              <a:lnSpc>
                <a:spcPct val="110000"/>
              </a:lnSpc>
              <a:spcBef>
                <a:spcPct val="10000"/>
              </a:spcBef>
            </a:pPr>
            <a:r>
              <a:rPr lang="en-US" altLang="zh-CN" sz="2800" b="1" dirty="0">
                <a:latin typeface="楷体" pitchFamily="49" charset="-122"/>
                <a:ea typeface="楷体" pitchFamily="49" charset="-122"/>
              </a:rPr>
              <a:t>   </a:t>
            </a:r>
            <a:r>
              <a:rPr lang="zh-CN" altLang="en-US" sz="2800" b="1" dirty="0" smtClean="0">
                <a:latin typeface="楷体" pitchFamily="49" charset="-122"/>
                <a:ea typeface="楷体" pitchFamily="49" charset="-122"/>
              </a:rPr>
              <a:t>若</a:t>
            </a:r>
            <a:r>
              <a:rPr lang="zh-CN" altLang="en-US" sz="2800" b="1" dirty="0">
                <a:latin typeface="楷体" pitchFamily="49" charset="-122"/>
                <a:ea typeface="楷体" pitchFamily="49" charset="-122"/>
              </a:rPr>
              <a:t>将长度为</a:t>
            </a:r>
            <a:r>
              <a:rPr lang="en-US" altLang="zh-CN" sz="2800" b="1" dirty="0">
                <a:latin typeface="楷体" pitchFamily="49" charset="-122"/>
                <a:ea typeface="楷体" pitchFamily="49" charset="-122"/>
              </a:rPr>
              <a:t>n</a:t>
            </a:r>
            <a:r>
              <a:rPr lang="zh-CN" altLang="en-US" sz="2800" b="1" dirty="0">
                <a:latin typeface="楷体" pitchFamily="49" charset="-122"/>
                <a:ea typeface="楷体" pitchFamily="49" charset="-122"/>
              </a:rPr>
              <a:t>的文件分为</a:t>
            </a:r>
            <a:r>
              <a:rPr lang="en-US" altLang="zh-CN" sz="2800" b="1" dirty="0">
                <a:latin typeface="楷体" pitchFamily="49" charset="-122"/>
                <a:ea typeface="楷体" pitchFamily="49" charset="-122"/>
              </a:rPr>
              <a:t>b</a:t>
            </a:r>
            <a:r>
              <a:rPr lang="zh-CN" altLang="en-US" sz="2800" b="1" dirty="0">
                <a:latin typeface="楷体" pitchFamily="49" charset="-122"/>
                <a:ea typeface="楷体" pitchFamily="49" charset="-122"/>
              </a:rPr>
              <a:t>块，每块内有</a:t>
            </a:r>
            <a:r>
              <a:rPr lang="en-US" altLang="zh-CN" sz="2800" b="1" dirty="0">
                <a:latin typeface="楷体" pitchFamily="49" charset="-122"/>
                <a:ea typeface="楷体" pitchFamily="49" charset="-122"/>
              </a:rPr>
              <a:t>s</a:t>
            </a:r>
            <a:r>
              <a:rPr lang="zh-CN" altLang="en-US" sz="2800" b="1" dirty="0">
                <a:latin typeface="楷体" pitchFamily="49" charset="-122"/>
                <a:ea typeface="楷体" pitchFamily="49" charset="-122"/>
              </a:rPr>
              <a:t>个记录，则</a:t>
            </a:r>
            <a:r>
              <a:rPr lang="en-US" altLang="zh-CN" sz="2800" b="1" dirty="0">
                <a:latin typeface="楷体" pitchFamily="49" charset="-122"/>
                <a:ea typeface="楷体" pitchFamily="49" charset="-122"/>
              </a:rPr>
              <a:t>b=n/s </a:t>
            </a:r>
            <a:r>
              <a:rPr lang="zh-CN" altLang="en-US" sz="2800" b="1" dirty="0">
                <a:latin typeface="楷体" pitchFamily="49" charset="-122"/>
                <a:ea typeface="楷体" pitchFamily="49" charset="-122"/>
              </a:rPr>
              <a:t>。设每块的查找概率为</a:t>
            </a:r>
            <a:r>
              <a:rPr lang="en-US" altLang="zh-CN" sz="2800" b="1" dirty="0">
                <a:latin typeface="楷体" pitchFamily="49" charset="-122"/>
                <a:ea typeface="楷体" pitchFamily="49" charset="-122"/>
              </a:rPr>
              <a:t>1/b</a:t>
            </a:r>
            <a:r>
              <a:rPr lang="zh-CN" altLang="en-US" sz="2800" b="1" dirty="0">
                <a:latin typeface="楷体" pitchFamily="49" charset="-122"/>
                <a:ea typeface="楷体" pitchFamily="49" charset="-122"/>
              </a:rPr>
              <a:t>，块内每个的记录查找概率为</a:t>
            </a:r>
            <a:r>
              <a:rPr lang="en-US" altLang="zh-CN" sz="2800" b="1" dirty="0">
                <a:latin typeface="楷体" pitchFamily="49" charset="-122"/>
                <a:ea typeface="楷体" pitchFamily="49" charset="-122"/>
              </a:rPr>
              <a:t>1/b</a:t>
            </a:r>
            <a:r>
              <a:rPr lang="zh-CN" altLang="en-US" sz="2800" b="1" dirty="0">
                <a:latin typeface="楷体" pitchFamily="49" charset="-122"/>
                <a:ea typeface="楷体" pitchFamily="49" charset="-122"/>
              </a:rPr>
              <a:t>，则采用顺序查找方法时有：</a:t>
            </a:r>
          </a:p>
        </p:txBody>
      </p:sp>
      <p:sp>
        <p:nvSpPr>
          <p:cNvPr id="3" name="灯片编号占位符 2"/>
          <p:cNvSpPr>
            <a:spLocks noGrp="1"/>
          </p:cNvSpPr>
          <p:nvPr>
            <p:ph type="sldNum" sz="quarter" idx="12"/>
          </p:nvPr>
        </p:nvSpPr>
        <p:spPr/>
        <p:txBody>
          <a:bodyPr/>
          <a:lstStyle/>
          <a:p>
            <a:fld id="{5E4C5598-5272-4FD5-A888-A2318F7D3CC1}" type="slidenum">
              <a:rPr lang="zh-CN" altLang="en-US" smtClean="0"/>
              <a:pPr/>
              <a:t>11</a:t>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152400" y="152400"/>
            <a:ext cx="8812213" cy="4194175"/>
          </a:xfrm>
          <a:prstGeom prst="rect">
            <a:avLst/>
          </a:prstGeom>
          <a:noFill/>
          <a:ln w="9525">
            <a:noFill/>
            <a:miter lim="800000"/>
            <a:headEnd/>
            <a:tailEnd/>
          </a:ln>
        </p:spPr>
        <p:txBody>
          <a:bodyPr>
            <a:spAutoFit/>
          </a:bodyPr>
          <a:lstStyle/>
          <a:p>
            <a:pPr marL="1079500" lvl="1">
              <a:lnSpc>
                <a:spcPct val="110000"/>
              </a:lnSpc>
              <a:spcBef>
                <a:spcPct val="20000"/>
              </a:spcBef>
              <a:buClr>
                <a:schemeClr val="tx1"/>
              </a:buClr>
              <a:buSzPct val="90000"/>
            </a:pPr>
            <a:r>
              <a:rPr lang="en-US" altLang="zh-CN" sz="2800" b="1" dirty="0" err="1">
                <a:latin typeface="楷体" pitchFamily="49" charset="-122"/>
                <a:ea typeface="楷体" pitchFamily="49" charset="-122"/>
              </a:rPr>
              <a:t>ASL</a:t>
            </a:r>
            <a:r>
              <a:rPr lang="en-US" altLang="zh-CN" sz="2800" b="1" baseline="-22000" dirty="0" err="1">
                <a:latin typeface="楷体" pitchFamily="49" charset="-122"/>
                <a:ea typeface="楷体" pitchFamily="49" charset="-122"/>
              </a:rPr>
              <a:t>bs</a:t>
            </a:r>
            <a:r>
              <a:rPr lang="en-US" altLang="zh-CN" sz="2800" b="1" dirty="0">
                <a:latin typeface="楷体" pitchFamily="49" charset="-122"/>
                <a:ea typeface="楷体" pitchFamily="49" charset="-122"/>
              </a:rPr>
              <a:t>=</a:t>
            </a:r>
            <a:r>
              <a:rPr lang="en-US" altLang="zh-CN" sz="2800" b="1" dirty="0" err="1">
                <a:latin typeface="楷体" pitchFamily="49" charset="-122"/>
                <a:ea typeface="楷体" pitchFamily="49" charset="-122"/>
              </a:rPr>
              <a:t>L</a:t>
            </a:r>
            <a:r>
              <a:rPr lang="en-US" altLang="zh-CN" sz="2800" b="1" baseline="-22000" dirty="0" err="1">
                <a:latin typeface="楷体" pitchFamily="49" charset="-122"/>
                <a:ea typeface="楷体" pitchFamily="49" charset="-122"/>
              </a:rPr>
              <a:t>b</a:t>
            </a:r>
            <a:r>
              <a:rPr lang="en-US" altLang="zh-CN" sz="2800" b="1" dirty="0" err="1">
                <a:latin typeface="楷体" pitchFamily="49" charset="-122"/>
                <a:ea typeface="楷体" pitchFamily="49" charset="-122"/>
              </a:rPr>
              <a:t>+L</a:t>
            </a:r>
            <a:r>
              <a:rPr lang="en-US" altLang="zh-CN" sz="2800" b="1" baseline="-22000" dirty="0" err="1">
                <a:latin typeface="楷体" pitchFamily="49" charset="-122"/>
                <a:ea typeface="楷体" pitchFamily="49" charset="-122"/>
              </a:rPr>
              <a:t>w</a:t>
            </a:r>
            <a:r>
              <a:rPr lang="en-US" altLang="zh-CN" sz="2800" b="1" dirty="0">
                <a:latin typeface="楷体" pitchFamily="49" charset="-122"/>
                <a:ea typeface="楷体" pitchFamily="49" charset="-122"/>
              </a:rPr>
              <a:t>=(b+1)/2+(s+1)/2=(n/</a:t>
            </a:r>
            <a:r>
              <a:rPr lang="en-US" altLang="zh-CN" sz="2800" b="1" dirty="0" err="1">
                <a:latin typeface="楷体" pitchFamily="49" charset="-122"/>
                <a:ea typeface="楷体" pitchFamily="49" charset="-122"/>
              </a:rPr>
              <a:t>s+s</a:t>
            </a:r>
            <a:r>
              <a:rPr lang="en-US" altLang="zh-CN" sz="2800" b="1" dirty="0">
                <a:latin typeface="楷体" pitchFamily="49" charset="-122"/>
                <a:ea typeface="楷体" pitchFamily="49" charset="-122"/>
              </a:rPr>
              <a:t>)+1</a:t>
            </a:r>
          </a:p>
          <a:p>
            <a:pPr>
              <a:lnSpc>
                <a:spcPct val="110000"/>
              </a:lnSpc>
              <a:spcBef>
                <a:spcPct val="20000"/>
              </a:spcBef>
              <a:buClr>
                <a:schemeClr val="tx1"/>
              </a:buClr>
              <a:buSzPct val="90000"/>
            </a:pPr>
            <a:r>
              <a:rPr lang="zh-CN" altLang="en-US" sz="2800" b="1" dirty="0">
                <a:latin typeface="楷体" pitchFamily="49" charset="-122"/>
                <a:ea typeface="楷体" pitchFamily="49" charset="-122"/>
              </a:rPr>
              <a:t>显然，当</a:t>
            </a:r>
            <a:r>
              <a:rPr lang="en-US" altLang="zh-CN" sz="2800" b="1" dirty="0">
                <a:latin typeface="楷体" pitchFamily="49" charset="-122"/>
                <a:ea typeface="楷体" pitchFamily="49" charset="-122"/>
              </a:rPr>
              <a:t>s=n</a:t>
            </a:r>
            <a:r>
              <a:rPr lang="en-US" altLang="zh-CN" sz="2800" b="1" baseline="28000" dirty="0">
                <a:latin typeface="楷体" pitchFamily="49" charset="-122"/>
                <a:ea typeface="楷体" pitchFamily="49" charset="-122"/>
              </a:rPr>
              <a:t>1/2</a:t>
            </a:r>
            <a:r>
              <a:rPr lang="zh-CN" altLang="en-US" sz="2800" b="1" dirty="0">
                <a:latin typeface="楷体" pitchFamily="49" charset="-122"/>
                <a:ea typeface="楷体" pitchFamily="49" charset="-122"/>
              </a:rPr>
              <a:t>时，</a:t>
            </a:r>
            <a:r>
              <a:rPr lang="en-US" altLang="zh-CN" sz="2800" b="1" dirty="0" err="1">
                <a:latin typeface="楷体" pitchFamily="49" charset="-122"/>
                <a:ea typeface="楷体" pitchFamily="49" charset="-122"/>
              </a:rPr>
              <a:t>ASL</a:t>
            </a:r>
            <a:r>
              <a:rPr lang="en-US" altLang="zh-CN" sz="2800" b="1" baseline="-22000" dirty="0" err="1">
                <a:latin typeface="楷体" pitchFamily="49" charset="-122"/>
                <a:ea typeface="楷体" pitchFamily="49" charset="-122"/>
              </a:rPr>
              <a:t>bs</a:t>
            </a:r>
            <a:r>
              <a:rPr lang="zh-CN" altLang="en-US" sz="2800" b="1" dirty="0">
                <a:latin typeface="楷体" pitchFamily="49" charset="-122"/>
                <a:ea typeface="楷体" pitchFamily="49" charset="-122"/>
              </a:rPr>
              <a:t>的值达到最小；</a:t>
            </a:r>
          </a:p>
          <a:p>
            <a:pPr>
              <a:lnSpc>
                <a:spcPct val="110000"/>
              </a:lnSpc>
              <a:spcBef>
                <a:spcPct val="20000"/>
              </a:spcBef>
            </a:pPr>
            <a:r>
              <a:rPr lang="zh-CN" altLang="en-US" sz="2800" b="1" dirty="0">
                <a:latin typeface="楷体" pitchFamily="49" charset="-122"/>
                <a:ea typeface="楷体" pitchFamily="49" charset="-122"/>
              </a:rPr>
              <a:t>        若在索引表中采用折半查找方法时有：</a:t>
            </a:r>
          </a:p>
          <a:p>
            <a:pPr marL="1079500" lvl="1">
              <a:lnSpc>
                <a:spcPct val="110000"/>
              </a:lnSpc>
              <a:spcBef>
                <a:spcPct val="20000"/>
              </a:spcBef>
            </a:pPr>
            <a:r>
              <a:rPr lang="en-US" altLang="zh-CN" sz="2800" b="1" dirty="0" err="1">
                <a:latin typeface="楷体" pitchFamily="49" charset="-122"/>
                <a:ea typeface="楷体" pitchFamily="49" charset="-122"/>
              </a:rPr>
              <a:t>ASL</a:t>
            </a:r>
            <a:r>
              <a:rPr lang="en-US" altLang="zh-CN" sz="2800" b="1" baseline="-20000" dirty="0" err="1">
                <a:latin typeface="楷体" pitchFamily="49" charset="-122"/>
                <a:ea typeface="楷体" pitchFamily="49" charset="-122"/>
              </a:rPr>
              <a:t>bs</a:t>
            </a:r>
            <a:r>
              <a:rPr lang="en-US" altLang="zh-CN" sz="2800" b="1" dirty="0">
                <a:latin typeface="楷体" pitchFamily="49" charset="-122"/>
                <a:ea typeface="楷体" pitchFamily="49" charset="-122"/>
              </a:rPr>
              <a:t>=</a:t>
            </a:r>
            <a:r>
              <a:rPr lang="en-US" altLang="zh-CN" sz="2800" b="1" dirty="0" err="1">
                <a:latin typeface="楷体" pitchFamily="49" charset="-122"/>
                <a:ea typeface="楷体" pitchFamily="49" charset="-122"/>
              </a:rPr>
              <a:t>L</a:t>
            </a:r>
            <a:r>
              <a:rPr lang="en-US" altLang="zh-CN" sz="2800" b="1" baseline="-20000" dirty="0" err="1">
                <a:latin typeface="楷体" pitchFamily="49" charset="-122"/>
                <a:ea typeface="楷体" pitchFamily="49" charset="-122"/>
              </a:rPr>
              <a:t>b</a:t>
            </a:r>
            <a:r>
              <a:rPr lang="en-US" altLang="zh-CN" sz="2800" b="1" dirty="0" err="1">
                <a:latin typeface="楷体" pitchFamily="49" charset="-122"/>
                <a:ea typeface="楷体" pitchFamily="49" charset="-122"/>
              </a:rPr>
              <a:t>+L</a:t>
            </a:r>
            <a:r>
              <a:rPr lang="en-US" altLang="zh-CN" sz="2800" b="1" baseline="-20000" dirty="0" err="1">
                <a:latin typeface="楷体" pitchFamily="49" charset="-122"/>
                <a:ea typeface="楷体" pitchFamily="49" charset="-122"/>
              </a:rPr>
              <a:t>w</a:t>
            </a:r>
            <a:r>
              <a:rPr lang="en-US" altLang="zh-CN" sz="2800" b="1" dirty="0">
                <a:latin typeface="楷体" pitchFamily="49" charset="-122"/>
                <a:ea typeface="楷体" pitchFamily="49" charset="-122"/>
              </a:rPr>
              <a:t>= ㏒</a:t>
            </a:r>
            <a:r>
              <a:rPr lang="en-US" altLang="zh-CN" sz="2800" b="1" baseline="-20000" dirty="0">
                <a:latin typeface="楷体" pitchFamily="49" charset="-122"/>
                <a:ea typeface="楷体" pitchFamily="49" charset="-122"/>
              </a:rPr>
              <a:t>2</a:t>
            </a:r>
            <a:r>
              <a:rPr lang="en-US" altLang="zh-CN" sz="2800" b="1" dirty="0">
                <a:latin typeface="楷体" pitchFamily="49" charset="-122"/>
                <a:ea typeface="楷体" pitchFamily="49" charset="-122"/>
              </a:rPr>
              <a:t>(n/s+1)+s/2</a:t>
            </a:r>
          </a:p>
          <a:p>
            <a:pPr>
              <a:lnSpc>
                <a:spcPct val="110000"/>
              </a:lnSpc>
              <a:spcBef>
                <a:spcPct val="20000"/>
              </a:spcBef>
            </a:pPr>
            <a:r>
              <a:rPr lang="en-US" altLang="zh-CN" sz="2800" b="1" dirty="0">
                <a:latin typeface="楷体" pitchFamily="49" charset="-122"/>
                <a:ea typeface="楷体" pitchFamily="49" charset="-122"/>
              </a:rPr>
              <a:t>        </a:t>
            </a:r>
            <a:r>
              <a:rPr lang="zh-CN" altLang="en-US" sz="2800" b="1" dirty="0">
                <a:latin typeface="楷体" pitchFamily="49" charset="-122"/>
                <a:ea typeface="楷体" pitchFamily="49" charset="-122"/>
              </a:rPr>
              <a:t>如果文件中记录数很庞大，对非稠密索引而言，索引也很大，可以将索引表再分块，建立</a:t>
            </a:r>
            <a:r>
              <a:rPr lang="zh-CN" altLang="en-US" sz="2800" b="1" dirty="0">
                <a:solidFill>
                  <a:schemeClr val="folHlink"/>
                </a:solidFill>
                <a:latin typeface="楷体" pitchFamily="49" charset="-122"/>
                <a:ea typeface="楷体" pitchFamily="49" charset="-122"/>
              </a:rPr>
              <a:t>索引的索引</a:t>
            </a:r>
            <a:r>
              <a:rPr lang="zh-CN" altLang="en-US" sz="2800" b="1" dirty="0">
                <a:latin typeface="楷体" pitchFamily="49" charset="-122"/>
                <a:ea typeface="楷体" pitchFamily="49" charset="-122"/>
              </a:rPr>
              <a:t>，形成树形结构的多级索引，如后面将要介绍的</a:t>
            </a:r>
            <a:r>
              <a:rPr lang="en-US" altLang="zh-CN" sz="2800" b="1" dirty="0">
                <a:latin typeface="楷体" pitchFamily="49" charset="-122"/>
                <a:ea typeface="楷体" pitchFamily="49" charset="-122"/>
              </a:rPr>
              <a:t>ISAM</a:t>
            </a:r>
            <a:r>
              <a:rPr lang="zh-CN" altLang="en-US" sz="2800" b="1" dirty="0">
                <a:latin typeface="楷体" pitchFamily="49" charset="-122"/>
                <a:ea typeface="楷体" pitchFamily="49" charset="-122"/>
              </a:rPr>
              <a:t>文件和</a:t>
            </a:r>
            <a:r>
              <a:rPr lang="en-US" altLang="zh-CN" sz="2800" b="1" dirty="0">
                <a:latin typeface="楷体" pitchFamily="49" charset="-122"/>
                <a:ea typeface="楷体" pitchFamily="49" charset="-122"/>
              </a:rPr>
              <a:t>VSAM</a:t>
            </a:r>
            <a:r>
              <a:rPr lang="zh-CN" altLang="en-US" sz="2800" b="1" dirty="0">
                <a:latin typeface="楷体" pitchFamily="49" charset="-122"/>
                <a:ea typeface="楷体" pitchFamily="49" charset="-122"/>
              </a:rPr>
              <a:t>文件。</a:t>
            </a:r>
          </a:p>
        </p:txBody>
      </p:sp>
      <p:sp>
        <p:nvSpPr>
          <p:cNvPr id="3" name="灯片编号占位符 2"/>
          <p:cNvSpPr>
            <a:spLocks noGrp="1"/>
          </p:cNvSpPr>
          <p:nvPr>
            <p:ph type="sldNum" sz="quarter" idx="12"/>
          </p:nvPr>
        </p:nvSpPr>
        <p:spPr/>
        <p:txBody>
          <a:bodyPr/>
          <a:lstStyle/>
          <a:p>
            <a:fld id="{5E4C5598-5272-4FD5-A888-A2318F7D3CC1}" type="slidenum">
              <a:rPr lang="zh-CN" altLang="en-US" smtClean="0"/>
              <a:pPr/>
              <a:t>12</a:t>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p:cNvSpPr>
            <a:spLocks noGrp="1" noChangeArrowheads="1"/>
          </p:cNvSpPr>
          <p:nvPr>
            <p:ph type="title"/>
          </p:nvPr>
        </p:nvSpPr>
        <p:spPr>
          <a:xfrm>
            <a:off x="179512" y="188640"/>
            <a:ext cx="5541962" cy="760412"/>
          </a:xfrm>
        </p:spPr>
        <p:txBody>
          <a:bodyPr>
            <a:prstTxWarp prst="textNoShape">
              <a:avLst/>
            </a:prstTxWarp>
            <a:normAutofit/>
          </a:bodyPr>
          <a:lstStyle/>
          <a:p>
            <a:pPr algn="l">
              <a:defRPr/>
            </a:pPr>
            <a:r>
              <a:rPr lang="en-US" altLang="zh-CN" sz="3600" dirty="0" smtClean="0">
                <a:solidFill>
                  <a:schemeClr val="folHlink"/>
                </a:solidFill>
                <a:latin typeface="华文新魏" pitchFamily="2" charset="-122"/>
                <a:ea typeface="华文新魏" pitchFamily="2" charset="-122"/>
              </a:rPr>
              <a:t>11.2.3   ISAM</a:t>
            </a:r>
            <a:r>
              <a:rPr lang="zh-CN" altLang="en-US" sz="3600" dirty="0" smtClean="0">
                <a:solidFill>
                  <a:schemeClr val="folHlink"/>
                </a:solidFill>
                <a:latin typeface="华文新魏" pitchFamily="2" charset="-122"/>
                <a:ea typeface="华文新魏" pitchFamily="2" charset="-122"/>
              </a:rPr>
              <a:t>文件</a:t>
            </a:r>
          </a:p>
        </p:txBody>
      </p:sp>
      <p:sp>
        <p:nvSpPr>
          <p:cNvPr id="15363" name="Rectangle 3"/>
          <p:cNvSpPr>
            <a:spLocks noChangeArrowheads="1"/>
          </p:cNvSpPr>
          <p:nvPr/>
        </p:nvSpPr>
        <p:spPr bwMode="auto">
          <a:xfrm>
            <a:off x="152400" y="908050"/>
            <a:ext cx="8812213" cy="1800225"/>
          </a:xfrm>
          <a:prstGeom prst="rect">
            <a:avLst/>
          </a:prstGeom>
          <a:noFill/>
          <a:ln w="9525">
            <a:noFill/>
            <a:miter lim="800000"/>
            <a:headEnd/>
            <a:tailEnd/>
          </a:ln>
        </p:spPr>
        <p:txBody>
          <a:bodyPr lIns="92075" tIns="46038" rIns="92075" bIns="46038">
            <a:spAutoFit/>
          </a:bodyPr>
          <a:lstStyle/>
          <a:p>
            <a:pPr>
              <a:spcBef>
                <a:spcPct val="10000"/>
              </a:spcBef>
              <a:buClr>
                <a:schemeClr val="tx1"/>
              </a:buClr>
              <a:buSzPct val="90000"/>
            </a:pPr>
            <a:r>
              <a:rPr lang="zh-CN" altLang="en-US" sz="2800" b="1" dirty="0">
                <a:latin typeface="楷体" pitchFamily="49" charset="-122"/>
                <a:ea typeface="楷体" pitchFamily="49" charset="-122"/>
              </a:rPr>
              <a:t>        </a:t>
            </a:r>
            <a:r>
              <a:rPr lang="en-US" altLang="zh-CN" sz="2800" b="1" dirty="0">
                <a:latin typeface="楷体" pitchFamily="49" charset="-122"/>
                <a:ea typeface="楷体" pitchFamily="49" charset="-122"/>
              </a:rPr>
              <a:t>ISAM(</a:t>
            </a:r>
            <a:r>
              <a:rPr lang="en-US" altLang="zh-CN" sz="2800" b="1" dirty="0">
                <a:solidFill>
                  <a:schemeClr val="folHlink"/>
                </a:solidFill>
                <a:latin typeface="楷体" pitchFamily="49" charset="-122"/>
                <a:ea typeface="楷体" pitchFamily="49" charset="-122"/>
              </a:rPr>
              <a:t>I</a:t>
            </a:r>
            <a:r>
              <a:rPr lang="en-US" altLang="zh-CN" sz="2800" b="1" dirty="0">
                <a:latin typeface="楷体" pitchFamily="49" charset="-122"/>
                <a:ea typeface="楷体" pitchFamily="49" charset="-122"/>
              </a:rPr>
              <a:t>ndexed </a:t>
            </a:r>
            <a:r>
              <a:rPr lang="en-US" altLang="zh-CN" sz="2800" b="1" dirty="0">
                <a:solidFill>
                  <a:schemeClr val="folHlink"/>
                </a:solidFill>
                <a:latin typeface="楷体" pitchFamily="49" charset="-122"/>
                <a:ea typeface="楷体" pitchFamily="49" charset="-122"/>
              </a:rPr>
              <a:t>S</a:t>
            </a:r>
            <a:r>
              <a:rPr lang="en-US" altLang="zh-CN" sz="2800" b="1" dirty="0">
                <a:latin typeface="楷体" pitchFamily="49" charset="-122"/>
                <a:ea typeface="楷体" pitchFamily="49" charset="-122"/>
              </a:rPr>
              <a:t>equential </a:t>
            </a:r>
            <a:r>
              <a:rPr lang="en-US" altLang="zh-CN" sz="2800" b="1" dirty="0">
                <a:solidFill>
                  <a:schemeClr val="folHlink"/>
                </a:solidFill>
                <a:latin typeface="楷体" pitchFamily="49" charset="-122"/>
                <a:ea typeface="楷体" pitchFamily="49" charset="-122"/>
              </a:rPr>
              <a:t>A</a:t>
            </a:r>
            <a:r>
              <a:rPr lang="en-US" altLang="zh-CN" sz="2800" b="1" dirty="0">
                <a:latin typeface="楷体" pitchFamily="49" charset="-122"/>
                <a:ea typeface="楷体" pitchFamily="49" charset="-122"/>
              </a:rPr>
              <a:t>ccess </a:t>
            </a:r>
            <a:r>
              <a:rPr lang="en-US" altLang="zh-CN" sz="2800" b="1" dirty="0">
                <a:solidFill>
                  <a:schemeClr val="folHlink"/>
                </a:solidFill>
                <a:latin typeface="楷体" pitchFamily="49" charset="-122"/>
                <a:ea typeface="楷体" pitchFamily="49" charset="-122"/>
              </a:rPr>
              <a:t>M</a:t>
            </a:r>
            <a:r>
              <a:rPr lang="en-US" altLang="zh-CN" sz="2800" b="1" dirty="0">
                <a:latin typeface="楷体" pitchFamily="49" charset="-122"/>
                <a:ea typeface="楷体" pitchFamily="49" charset="-122"/>
              </a:rPr>
              <a:t>ethod</a:t>
            </a:r>
            <a:r>
              <a:rPr lang="zh-CN" altLang="en-US" sz="2800" b="1" dirty="0">
                <a:latin typeface="楷体" pitchFamily="49" charset="-122"/>
                <a:ea typeface="楷体" pitchFamily="49" charset="-122"/>
              </a:rPr>
              <a:t>，</a:t>
            </a:r>
            <a:r>
              <a:rPr lang="zh-CN" altLang="en-US" sz="2800" b="1" dirty="0">
                <a:solidFill>
                  <a:schemeClr val="folHlink"/>
                </a:solidFill>
                <a:latin typeface="楷体" pitchFamily="49" charset="-122"/>
                <a:ea typeface="楷体" pitchFamily="49" charset="-122"/>
              </a:rPr>
              <a:t>顺序索引存取方法</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，是专为磁盘存取设计的一种文件组织方式，采用静态索引结构，是一种三级索引结构的顺序文件。图</a:t>
            </a:r>
            <a:r>
              <a:rPr lang="en-US" altLang="zh-CN" sz="2800" b="1" dirty="0">
                <a:latin typeface="楷体" pitchFamily="49" charset="-122"/>
                <a:ea typeface="楷体" pitchFamily="49" charset="-122"/>
              </a:rPr>
              <a:t>11-2</a:t>
            </a:r>
            <a:r>
              <a:rPr lang="zh-CN" altLang="en-US" sz="2800" b="1" dirty="0">
                <a:latin typeface="楷体" pitchFamily="49" charset="-122"/>
                <a:ea typeface="楷体" pitchFamily="49" charset="-122"/>
              </a:rPr>
              <a:t>是一个磁盘组的结构图。</a:t>
            </a:r>
          </a:p>
        </p:txBody>
      </p:sp>
      <p:grpSp>
        <p:nvGrpSpPr>
          <p:cNvPr id="2" name="Group 4"/>
          <p:cNvGrpSpPr>
            <a:grpSpLocks/>
          </p:cNvGrpSpPr>
          <p:nvPr/>
        </p:nvGrpSpPr>
        <p:grpSpPr bwMode="auto">
          <a:xfrm>
            <a:off x="4114800" y="2638425"/>
            <a:ext cx="4983163" cy="4246563"/>
            <a:chOff x="0" y="0"/>
            <a:chExt cx="3139" cy="2675"/>
          </a:xfrm>
        </p:grpSpPr>
        <p:grpSp>
          <p:nvGrpSpPr>
            <p:cNvPr id="3" name="Group 5"/>
            <p:cNvGrpSpPr>
              <a:grpSpLocks/>
            </p:cNvGrpSpPr>
            <p:nvPr/>
          </p:nvGrpSpPr>
          <p:grpSpPr bwMode="auto">
            <a:xfrm>
              <a:off x="0" y="0"/>
              <a:ext cx="2879" cy="2675"/>
              <a:chOff x="0" y="0"/>
              <a:chExt cx="2879" cy="2675"/>
            </a:xfrm>
          </p:grpSpPr>
          <p:grpSp>
            <p:nvGrpSpPr>
              <p:cNvPr id="4" name="Group 6"/>
              <p:cNvGrpSpPr>
                <a:grpSpLocks/>
              </p:cNvGrpSpPr>
              <p:nvPr/>
            </p:nvGrpSpPr>
            <p:grpSpPr bwMode="auto">
              <a:xfrm>
                <a:off x="0" y="0"/>
                <a:ext cx="2879" cy="2380"/>
                <a:chOff x="0" y="0"/>
                <a:chExt cx="2928" cy="2688"/>
              </a:xfrm>
            </p:grpSpPr>
            <p:grpSp>
              <p:nvGrpSpPr>
                <p:cNvPr id="5" name="Group 7"/>
                <p:cNvGrpSpPr>
                  <a:grpSpLocks/>
                </p:cNvGrpSpPr>
                <p:nvPr/>
              </p:nvGrpSpPr>
              <p:grpSpPr bwMode="auto">
                <a:xfrm>
                  <a:off x="624" y="336"/>
                  <a:ext cx="1768" cy="725"/>
                  <a:chOff x="0" y="0"/>
                  <a:chExt cx="1768" cy="725"/>
                </a:xfrm>
              </p:grpSpPr>
              <p:sp>
                <p:nvSpPr>
                  <p:cNvPr id="15402" name="Oval 8"/>
                  <p:cNvSpPr>
                    <a:spLocks noChangeArrowheads="1"/>
                  </p:cNvSpPr>
                  <p:nvPr/>
                </p:nvSpPr>
                <p:spPr bwMode="auto">
                  <a:xfrm>
                    <a:off x="0" y="1"/>
                    <a:ext cx="1768" cy="724"/>
                  </a:xfrm>
                  <a:prstGeom prst="ellipse">
                    <a:avLst/>
                  </a:prstGeom>
                  <a:noFill/>
                  <a:ln w="28575">
                    <a:solidFill>
                      <a:schemeClr val="folHlink"/>
                    </a:solidFill>
                    <a:round/>
                    <a:headEnd/>
                    <a:tailEnd/>
                  </a:ln>
                </p:spPr>
                <p:txBody>
                  <a:bodyPr wrap="none" anchor="ctr"/>
                  <a:lstStyle/>
                  <a:p>
                    <a:endParaRPr lang="zh-CN" altLang="en-US"/>
                  </a:p>
                </p:txBody>
              </p:sp>
              <p:sp>
                <p:nvSpPr>
                  <p:cNvPr id="15403" name="Oval 9"/>
                  <p:cNvSpPr>
                    <a:spLocks noChangeArrowheads="1"/>
                  </p:cNvSpPr>
                  <p:nvPr/>
                </p:nvSpPr>
                <p:spPr bwMode="auto">
                  <a:xfrm>
                    <a:off x="208" y="97"/>
                    <a:ext cx="1338" cy="521"/>
                  </a:xfrm>
                  <a:prstGeom prst="ellipse">
                    <a:avLst/>
                  </a:prstGeom>
                  <a:noFill/>
                  <a:ln w="28575">
                    <a:solidFill>
                      <a:schemeClr val="hlink"/>
                    </a:solidFill>
                    <a:round/>
                    <a:headEnd/>
                    <a:tailEnd/>
                  </a:ln>
                </p:spPr>
                <p:txBody>
                  <a:bodyPr wrap="none" anchor="ctr"/>
                  <a:lstStyle/>
                  <a:p>
                    <a:endParaRPr lang="zh-CN" altLang="en-US"/>
                  </a:p>
                </p:txBody>
              </p:sp>
              <p:sp>
                <p:nvSpPr>
                  <p:cNvPr id="15404" name="Oval 10"/>
                  <p:cNvSpPr>
                    <a:spLocks noChangeArrowheads="1"/>
                  </p:cNvSpPr>
                  <p:nvPr/>
                </p:nvSpPr>
                <p:spPr bwMode="auto">
                  <a:xfrm>
                    <a:off x="512" y="193"/>
                    <a:ext cx="816" cy="335"/>
                  </a:xfrm>
                  <a:prstGeom prst="ellipse">
                    <a:avLst/>
                  </a:prstGeom>
                  <a:noFill/>
                  <a:ln w="28575">
                    <a:solidFill>
                      <a:schemeClr val="tx1"/>
                    </a:solidFill>
                    <a:round/>
                    <a:headEnd/>
                    <a:tailEnd/>
                  </a:ln>
                </p:spPr>
                <p:txBody>
                  <a:bodyPr wrap="none" anchor="ctr"/>
                  <a:lstStyle/>
                  <a:p>
                    <a:endParaRPr lang="zh-CN" altLang="en-US"/>
                  </a:p>
                </p:txBody>
              </p:sp>
              <p:sp>
                <p:nvSpPr>
                  <p:cNvPr id="15405" name="Oval 11"/>
                  <p:cNvSpPr>
                    <a:spLocks noChangeArrowheads="1"/>
                  </p:cNvSpPr>
                  <p:nvPr/>
                </p:nvSpPr>
                <p:spPr bwMode="auto">
                  <a:xfrm>
                    <a:off x="768" y="289"/>
                    <a:ext cx="336" cy="143"/>
                  </a:xfrm>
                  <a:prstGeom prst="ellipse">
                    <a:avLst/>
                  </a:prstGeom>
                  <a:noFill/>
                  <a:ln w="9525">
                    <a:noFill/>
                    <a:round/>
                    <a:headEnd/>
                    <a:tailEnd/>
                  </a:ln>
                </p:spPr>
                <p:txBody>
                  <a:bodyPr wrap="none" anchor="ctr"/>
                  <a:lstStyle/>
                  <a:p>
                    <a:pPr algn="ctr"/>
                    <a:r>
                      <a:rPr lang="en-US" altLang="zh-CN" b="1"/>
                      <a:t>…</a:t>
                    </a:r>
                  </a:p>
                </p:txBody>
              </p:sp>
            </p:grpSp>
            <p:grpSp>
              <p:nvGrpSpPr>
                <p:cNvPr id="6" name="Group 12"/>
                <p:cNvGrpSpPr>
                  <a:grpSpLocks/>
                </p:cNvGrpSpPr>
                <p:nvPr/>
              </p:nvGrpSpPr>
              <p:grpSpPr bwMode="auto">
                <a:xfrm>
                  <a:off x="632" y="1963"/>
                  <a:ext cx="1768" cy="725"/>
                  <a:chOff x="0" y="0"/>
                  <a:chExt cx="1768" cy="725"/>
                </a:xfrm>
              </p:grpSpPr>
              <p:sp>
                <p:nvSpPr>
                  <p:cNvPr id="15398" name="Oval 13"/>
                  <p:cNvSpPr>
                    <a:spLocks noChangeArrowheads="1"/>
                  </p:cNvSpPr>
                  <p:nvPr/>
                </p:nvSpPr>
                <p:spPr bwMode="auto">
                  <a:xfrm>
                    <a:off x="0" y="0"/>
                    <a:ext cx="1769" cy="725"/>
                  </a:xfrm>
                  <a:prstGeom prst="ellipse">
                    <a:avLst/>
                  </a:prstGeom>
                  <a:noFill/>
                  <a:ln w="28575">
                    <a:solidFill>
                      <a:schemeClr val="folHlink"/>
                    </a:solidFill>
                    <a:round/>
                    <a:headEnd/>
                    <a:tailEnd/>
                  </a:ln>
                </p:spPr>
                <p:txBody>
                  <a:bodyPr wrap="none" anchor="ctr"/>
                  <a:lstStyle/>
                  <a:p>
                    <a:endParaRPr lang="zh-CN" altLang="en-US"/>
                  </a:p>
                </p:txBody>
              </p:sp>
              <p:sp>
                <p:nvSpPr>
                  <p:cNvPr id="15399" name="Oval 14"/>
                  <p:cNvSpPr>
                    <a:spLocks noChangeArrowheads="1"/>
                  </p:cNvSpPr>
                  <p:nvPr/>
                </p:nvSpPr>
                <p:spPr bwMode="auto">
                  <a:xfrm>
                    <a:off x="208" y="96"/>
                    <a:ext cx="1338" cy="521"/>
                  </a:xfrm>
                  <a:prstGeom prst="ellipse">
                    <a:avLst/>
                  </a:prstGeom>
                  <a:noFill/>
                  <a:ln w="28575">
                    <a:solidFill>
                      <a:schemeClr val="hlink"/>
                    </a:solidFill>
                    <a:prstDash val="sysDot"/>
                    <a:round/>
                    <a:headEnd/>
                    <a:tailEnd/>
                  </a:ln>
                </p:spPr>
                <p:txBody>
                  <a:bodyPr wrap="none" anchor="ctr"/>
                  <a:lstStyle/>
                  <a:p>
                    <a:endParaRPr lang="zh-CN" altLang="en-US"/>
                  </a:p>
                </p:txBody>
              </p:sp>
              <p:sp>
                <p:nvSpPr>
                  <p:cNvPr id="15400" name="Oval 15"/>
                  <p:cNvSpPr>
                    <a:spLocks noChangeArrowheads="1"/>
                  </p:cNvSpPr>
                  <p:nvPr/>
                </p:nvSpPr>
                <p:spPr bwMode="auto">
                  <a:xfrm>
                    <a:off x="512" y="192"/>
                    <a:ext cx="816" cy="337"/>
                  </a:xfrm>
                  <a:prstGeom prst="ellipse">
                    <a:avLst/>
                  </a:prstGeom>
                  <a:noFill/>
                  <a:ln w="28575">
                    <a:solidFill>
                      <a:schemeClr val="tx1"/>
                    </a:solidFill>
                    <a:prstDash val="sysDot"/>
                    <a:round/>
                    <a:headEnd/>
                    <a:tailEnd/>
                  </a:ln>
                </p:spPr>
                <p:txBody>
                  <a:bodyPr wrap="none" anchor="ctr"/>
                  <a:lstStyle/>
                  <a:p>
                    <a:endParaRPr lang="zh-CN" altLang="en-US"/>
                  </a:p>
                </p:txBody>
              </p:sp>
              <p:sp>
                <p:nvSpPr>
                  <p:cNvPr id="15401" name="Oval 16"/>
                  <p:cNvSpPr>
                    <a:spLocks noChangeArrowheads="1"/>
                  </p:cNvSpPr>
                  <p:nvPr/>
                </p:nvSpPr>
                <p:spPr bwMode="auto">
                  <a:xfrm>
                    <a:off x="767" y="288"/>
                    <a:ext cx="337" cy="145"/>
                  </a:xfrm>
                  <a:prstGeom prst="ellipse">
                    <a:avLst/>
                  </a:prstGeom>
                  <a:noFill/>
                  <a:ln w="9525">
                    <a:noFill/>
                    <a:round/>
                    <a:headEnd/>
                    <a:tailEnd/>
                  </a:ln>
                </p:spPr>
                <p:txBody>
                  <a:bodyPr wrap="none" anchor="ctr"/>
                  <a:lstStyle/>
                  <a:p>
                    <a:pPr algn="ctr"/>
                    <a:r>
                      <a:rPr lang="en-US" altLang="zh-CN" b="1"/>
                      <a:t>…</a:t>
                    </a:r>
                  </a:p>
                </p:txBody>
              </p:sp>
            </p:grpSp>
            <p:sp>
              <p:nvSpPr>
                <p:cNvPr id="15374" name="Line 17"/>
                <p:cNvSpPr>
                  <a:spLocks noChangeShapeType="1"/>
                </p:cNvSpPr>
                <p:nvPr/>
              </p:nvSpPr>
              <p:spPr bwMode="auto">
                <a:xfrm>
                  <a:off x="632" y="752"/>
                  <a:ext cx="0" cy="1542"/>
                </a:xfrm>
                <a:prstGeom prst="line">
                  <a:avLst/>
                </a:prstGeom>
                <a:noFill/>
                <a:ln w="28575">
                  <a:solidFill>
                    <a:schemeClr val="folHlink"/>
                  </a:solidFill>
                  <a:round/>
                  <a:headEnd/>
                  <a:tailEnd/>
                </a:ln>
              </p:spPr>
              <p:txBody>
                <a:bodyPr wrap="none"/>
                <a:lstStyle/>
                <a:p>
                  <a:endParaRPr lang="zh-CN" altLang="en-US"/>
                </a:p>
              </p:txBody>
            </p:sp>
            <p:sp>
              <p:nvSpPr>
                <p:cNvPr id="15375" name="Line 18"/>
                <p:cNvSpPr>
                  <a:spLocks noChangeShapeType="1"/>
                </p:cNvSpPr>
                <p:nvPr/>
              </p:nvSpPr>
              <p:spPr bwMode="auto">
                <a:xfrm>
                  <a:off x="2400" y="744"/>
                  <a:ext cx="0" cy="1542"/>
                </a:xfrm>
                <a:prstGeom prst="line">
                  <a:avLst/>
                </a:prstGeom>
                <a:noFill/>
                <a:ln w="28575">
                  <a:solidFill>
                    <a:schemeClr val="tx1"/>
                  </a:solidFill>
                  <a:round/>
                  <a:headEnd/>
                  <a:tailEnd/>
                </a:ln>
              </p:spPr>
              <p:txBody>
                <a:bodyPr wrap="none"/>
                <a:lstStyle/>
                <a:p>
                  <a:endParaRPr lang="zh-CN" altLang="en-US"/>
                </a:p>
              </p:txBody>
            </p:sp>
            <p:sp>
              <p:nvSpPr>
                <p:cNvPr id="15376" name="Line 19"/>
                <p:cNvSpPr>
                  <a:spLocks noChangeShapeType="1"/>
                </p:cNvSpPr>
                <p:nvPr/>
              </p:nvSpPr>
              <p:spPr bwMode="auto">
                <a:xfrm>
                  <a:off x="848" y="744"/>
                  <a:ext cx="0" cy="1542"/>
                </a:xfrm>
                <a:prstGeom prst="line">
                  <a:avLst/>
                </a:prstGeom>
                <a:noFill/>
                <a:ln w="28575">
                  <a:solidFill>
                    <a:schemeClr val="hlink"/>
                  </a:solidFill>
                  <a:prstDash val="sysDot"/>
                  <a:round/>
                  <a:headEnd/>
                  <a:tailEnd/>
                </a:ln>
              </p:spPr>
              <p:txBody>
                <a:bodyPr wrap="none"/>
                <a:lstStyle/>
                <a:p>
                  <a:endParaRPr lang="zh-CN" altLang="en-US"/>
                </a:p>
              </p:txBody>
            </p:sp>
            <p:sp>
              <p:nvSpPr>
                <p:cNvPr id="15377" name="Line 20"/>
                <p:cNvSpPr>
                  <a:spLocks noChangeShapeType="1"/>
                </p:cNvSpPr>
                <p:nvPr/>
              </p:nvSpPr>
              <p:spPr bwMode="auto">
                <a:xfrm>
                  <a:off x="2168" y="736"/>
                  <a:ext cx="0" cy="1542"/>
                </a:xfrm>
                <a:prstGeom prst="line">
                  <a:avLst/>
                </a:prstGeom>
                <a:noFill/>
                <a:ln w="28575">
                  <a:solidFill>
                    <a:schemeClr val="tx1"/>
                  </a:solidFill>
                  <a:prstDash val="sysDot"/>
                  <a:round/>
                  <a:headEnd/>
                  <a:tailEnd/>
                </a:ln>
              </p:spPr>
              <p:txBody>
                <a:bodyPr wrap="none"/>
                <a:lstStyle/>
                <a:p>
                  <a:endParaRPr lang="zh-CN" altLang="en-US"/>
                </a:p>
              </p:txBody>
            </p:sp>
            <p:sp>
              <p:nvSpPr>
                <p:cNvPr id="15378" name="Line 21"/>
                <p:cNvSpPr>
                  <a:spLocks noChangeShapeType="1"/>
                </p:cNvSpPr>
                <p:nvPr/>
              </p:nvSpPr>
              <p:spPr bwMode="auto">
                <a:xfrm>
                  <a:off x="1144" y="728"/>
                  <a:ext cx="0" cy="1542"/>
                </a:xfrm>
                <a:prstGeom prst="line">
                  <a:avLst/>
                </a:prstGeom>
                <a:noFill/>
                <a:ln w="28575">
                  <a:solidFill>
                    <a:schemeClr val="tx1"/>
                  </a:solidFill>
                  <a:prstDash val="sysDot"/>
                  <a:round/>
                  <a:headEnd/>
                  <a:tailEnd/>
                </a:ln>
              </p:spPr>
              <p:txBody>
                <a:bodyPr wrap="none"/>
                <a:lstStyle/>
                <a:p>
                  <a:endParaRPr lang="zh-CN" altLang="en-US"/>
                </a:p>
              </p:txBody>
            </p:sp>
            <p:sp>
              <p:nvSpPr>
                <p:cNvPr id="15379" name="Line 22"/>
                <p:cNvSpPr>
                  <a:spLocks noChangeShapeType="1"/>
                </p:cNvSpPr>
                <p:nvPr/>
              </p:nvSpPr>
              <p:spPr bwMode="auto">
                <a:xfrm>
                  <a:off x="1960" y="721"/>
                  <a:ext cx="0" cy="1542"/>
                </a:xfrm>
                <a:prstGeom prst="line">
                  <a:avLst/>
                </a:prstGeom>
                <a:noFill/>
                <a:ln w="28575">
                  <a:solidFill>
                    <a:schemeClr val="tx1"/>
                  </a:solidFill>
                  <a:prstDash val="sysDot"/>
                  <a:round/>
                  <a:headEnd/>
                  <a:tailEnd/>
                </a:ln>
              </p:spPr>
              <p:txBody>
                <a:bodyPr wrap="none"/>
                <a:lstStyle/>
                <a:p>
                  <a:endParaRPr lang="zh-CN" altLang="en-US"/>
                </a:p>
              </p:txBody>
            </p:sp>
            <p:sp>
              <p:nvSpPr>
                <p:cNvPr id="15380" name="Rectangle 23"/>
                <p:cNvSpPr>
                  <a:spLocks noChangeArrowheads="1"/>
                </p:cNvSpPr>
                <p:nvPr/>
              </p:nvSpPr>
              <p:spPr bwMode="auto">
                <a:xfrm>
                  <a:off x="1536" y="768"/>
                  <a:ext cx="68" cy="1542"/>
                </a:xfrm>
                <a:prstGeom prst="rect">
                  <a:avLst/>
                </a:prstGeom>
                <a:solidFill>
                  <a:schemeClr val="bg2"/>
                </a:solidFill>
                <a:ln w="28575">
                  <a:solidFill>
                    <a:schemeClr val="tx1"/>
                  </a:solidFill>
                  <a:miter lim="800000"/>
                  <a:headEnd/>
                  <a:tailEnd/>
                </a:ln>
              </p:spPr>
              <p:txBody>
                <a:bodyPr wrap="none" anchor="ctr"/>
                <a:lstStyle/>
                <a:p>
                  <a:endParaRPr lang="zh-CN" altLang="en-US"/>
                </a:p>
              </p:txBody>
            </p:sp>
            <p:grpSp>
              <p:nvGrpSpPr>
                <p:cNvPr id="7" name="Group 24"/>
                <p:cNvGrpSpPr>
                  <a:grpSpLocks/>
                </p:cNvGrpSpPr>
                <p:nvPr/>
              </p:nvGrpSpPr>
              <p:grpSpPr bwMode="auto">
                <a:xfrm>
                  <a:off x="0" y="288"/>
                  <a:ext cx="672" cy="288"/>
                  <a:chOff x="0" y="0"/>
                  <a:chExt cx="672" cy="288"/>
                </a:xfrm>
              </p:grpSpPr>
              <p:sp>
                <p:nvSpPr>
                  <p:cNvPr id="15396" name="Rectangle 25"/>
                  <p:cNvSpPr>
                    <a:spLocks noChangeArrowheads="1"/>
                  </p:cNvSpPr>
                  <p:nvPr/>
                </p:nvSpPr>
                <p:spPr bwMode="auto">
                  <a:xfrm>
                    <a:off x="0" y="0"/>
                    <a:ext cx="499" cy="227"/>
                  </a:xfrm>
                  <a:prstGeom prst="rect">
                    <a:avLst/>
                  </a:prstGeom>
                  <a:noFill/>
                  <a:ln w="9525">
                    <a:noFill/>
                    <a:miter lim="800000"/>
                    <a:headEnd/>
                    <a:tailEnd/>
                  </a:ln>
                </p:spPr>
                <p:txBody>
                  <a:bodyPr wrap="none" anchor="ctr"/>
                  <a:lstStyle/>
                  <a:p>
                    <a:r>
                      <a:rPr lang="zh-CN" altLang="en-US" b="1"/>
                      <a:t>磁道</a:t>
                    </a:r>
                  </a:p>
                </p:txBody>
              </p:sp>
              <p:sp>
                <p:nvSpPr>
                  <p:cNvPr id="15397" name="Line 26"/>
                  <p:cNvSpPr>
                    <a:spLocks noChangeShapeType="1"/>
                  </p:cNvSpPr>
                  <p:nvPr/>
                </p:nvSpPr>
                <p:spPr bwMode="auto">
                  <a:xfrm>
                    <a:off x="432" y="192"/>
                    <a:ext cx="240" cy="96"/>
                  </a:xfrm>
                  <a:prstGeom prst="line">
                    <a:avLst/>
                  </a:prstGeom>
                  <a:noFill/>
                  <a:ln w="28575">
                    <a:solidFill>
                      <a:schemeClr val="tx1"/>
                    </a:solidFill>
                    <a:round/>
                    <a:headEnd/>
                    <a:tailEnd type="triangle" w="med" len="med"/>
                  </a:ln>
                </p:spPr>
                <p:txBody>
                  <a:bodyPr wrap="none"/>
                  <a:lstStyle/>
                  <a:p>
                    <a:endParaRPr lang="zh-CN" altLang="en-US"/>
                  </a:p>
                </p:txBody>
              </p:sp>
            </p:grpSp>
            <p:sp>
              <p:nvSpPr>
                <p:cNvPr id="15382" name="Line 27"/>
                <p:cNvSpPr>
                  <a:spLocks noChangeShapeType="1"/>
                </p:cNvSpPr>
                <p:nvPr/>
              </p:nvSpPr>
              <p:spPr bwMode="auto">
                <a:xfrm flipH="1">
                  <a:off x="2140" y="488"/>
                  <a:ext cx="68" cy="137"/>
                </a:xfrm>
                <a:prstGeom prst="line">
                  <a:avLst/>
                </a:prstGeom>
                <a:noFill/>
                <a:ln w="28575">
                  <a:solidFill>
                    <a:schemeClr val="folHlink"/>
                  </a:solidFill>
                  <a:round/>
                  <a:headEnd/>
                  <a:tailEnd/>
                </a:ln>
              </p:spPr>
              <p:txBody>
                <a:bodyPr wrap="none"/>
                <a:lstStyle/>
                <a:p>
                  <a:endParaRPr lang="zh-CN" altLang="en-US"/>
                </a:p>
              </p:txBody>
            </p:sp>
            <p:sp>
              <p:nvSpPr>
                <p:cNvPr id="15383" name="Line 28"/>
                <p:cNvSpPr>
                  <a:spLocks noChangeShapeType="1"/>
                </p:cNvSpPr>
                <p:nvPr/>
              </p:nvSpPr>
              <p:spPr bwMode="auto">
                <a:xfrm>
                  <a:off x="2104" y="817"/>
                  <a:ext cx="240" cy="0"/>
                </a:xfrm>
                <a:prstGeom prst="line">
                  <a:avLst/>
                </a:prstGeom>
                <a:noFill/>
                <a:ln w="28575">
                  <a:solidFill>
                    <a:schemeClr val="folHlink"/>
                  </a:solidFill>
                  <a:round/>
                  <a:headEnd/>
                  <a:tailEnd/>
                </a:ln>
              </p:spPr>
              <p:txBody>
                <a:bodyPr wrap="none"/>
                <a:lstStyle/>
                <a:p>
                  <a:endParaRPr lang="zh-CN" altLang="en-US"/>
                </a:p>
              </p:txBody>
            </p:sp>
            <p:grpSp>
              <p:nvGrpSpPr>
                <p:cNvPr id="8" name="Group 29"/>
                <p:cNvGrpSpPr>
                  <a:grpSpLocks/>
                </p:cNvGrpSpPr>
                <p:nvPr/>
              </p:nvGrpSpPr>
              <p:grpSpPr bwMode="auto">
                <a:xfrm>
                  <a:off x="2256" y="240"/>
                  <a:ext cx="672" cy="432"/>
                  <a:chOff x="0" y="0"/>
                  <a:chExt cx="672" cy="432"/>
                </a:xfrm>
              </p:grpSpPr>
              <p:sp>
                <p:nvSpPr>
                  <p:cNvPr id="15394" name="Rectangle 30"/>
                  <p:cNvSpPr>
                    <a:spLocks noChangeArrowheads="1"/>
                  </p:cNvSpPr>
                  <p:nvPr/>
                </p:nvSpPr>
                <p:spPr bwMode="auto">
                  <a:xfrm>
                    <a:off x="173" y="1"/>
                    <a:ext cx="499" cy="227"/>
                  </a:xfrm>
                  <a:prstGeom prst="rect">
                    <a:avLst/>
                  </a:prstGeom>
                  <a:noFill/>
                  <a:ln w="9525">
                    <a:noFill/>
                    <a:miter lim="800000"/>
                    <a:headEnd/>
                    <a:tailEnd/>
                  </a:ln>
                </p:spPr>
                <p:txBody>
                  <a:bodyPr wrap="none" anchor="ctr"/>
                  <a:lstStyle/>
                  <a:p>
                    <a:r>
                      <a:rPr lang="zh-CN" altLang="en-US" b="1"/>
                      <a:t>扇区</a:t>
                    </a:r>
                  </a:p>
                </p:txBody>
              </p:sp>
              <p:sp>
                <p:nvSpPr>
                  <p:cNvPr id="15395" name="Line 31"/>
                  <p:cNvSpPr>
                    <a:spLocks noChangeShapeType="1"/>
                  </p:cNvSpPr>
                  <p:nvPr/>
                </p:nvSpPr>
                <p:spPr bwMode="auto">
                  <a:xfrm flipH="1">
                    <a:off x="0" y="240"/>
                    <a:ext cx="337" cy="192"/>
                  </a:xfrm>
                  <a:prstGeom prst="line">
                    <a:avLst/>
                  </a:prstGeom>
                  <a:noFill/>
                  <a:ln w="28575">
                    <a:solidFill>
                      <a:schemeClr val="tx1"/>
                    </a:solidFill>
                    <a:round/>
                    <a:headEnd/>
                    <a:tailEnd type="triangle" w="med" len="med"/>
                  </a:ln>
                </p:spPr>
                <p:txBody>
                  <a:bodyPr wrap="none"/>
                  <a:lstStyle/>
                  <a:p>
                    <a:endParaRPr lang="zh-CN" altLang="en-US"/>
                  </a:p>
                </p:txBody>
              </p:sp>
            </p:grpSp>
            <p:grpSp>
              <p:nvGrpSpPr>
                <p:cNvPr id="9" name="Group 32"/>
                <p:cNvGrpSpPr>
                  <a:grpSpLocks/>
                </p:cNvGrpSpPr>
                <p:nvPr/>
              </p:nvGrpSpPr>
              <p:grpSpPr bwMode="auto">
                <a:xfrm>
                  <a:off x="624" y="1147"/>
                  <a:ext cx="1768" cy="725"/>
                  <a:chOff x="0" y="0"/>
                  <a:chExt cx="1768" cy="725"/>
                </a:xfrm>
              </p:grpSpPr>
              <p:sp>
                <p:nvSpPr>
                  <p:cNvPr id="15390" name="Oval 33"/>
                  <p:cNvSpPr>
                    <a:spLocks noChangeArrowheads="1"/>
                  </p:cNvSpPr>
                  <p:nvPr/>
                </p:nvSpPr>
                <p:spPr bwMode="auto">
                  <a:xfrm>
                    <a:off x="0" y="0"/>
                    <a:ext cx="1768" cy="725"/>
                  </a:xfrm>
                  <a:prstGeom prst="ellipse">
                    <a:avLst/>
                  </a:prstGeom>
                  <a:noFill/>
                  <a:ln w="28575">
                    <a:solidFill>
                      <a:schemeClr val="folHlink"/>
                    </a:solidFill>
                    <a:prstDash val="sysDot"/>
                    <a:round/>
                    <a:headEnd/>
                    <a:tailEnd/>
                  </a:ln>
                </p:spPr>
                <p:txBody>
                  <a:bodyPr wrap="none" anchor="ctr"/>
                  <a:lstStyle/>
                  <a:p>
                    <a:endParaRPr lang="zh-CN" altLang="en-US"/>
                  </a:p>
                </p:txBody>
              </p:sp>
              <p:sp>
                <p:nvSpPr>
                  <p:cNvPr id="15391" name="Oval 34"/>
                  <p:cNvSpPr>
                    <a:spLocks noChangeArrowheads="1"/>
                  </p:cNvSpPr>
                  <p:nvPr/>
                </p:nvSpPr>
                <p:spPr bwMode="auto">
                  <a:xfrm>
                    <a:off x="208" y="96"/>
                    <a:ext cx="1338" cy="521"/>
                  </a:xfrm>
                  <a:prstGeom prst="ellipse">
                    <a:avLst/>
                  </a:prstGeom>
                  <a:noFill/>
                  <a:ln w="28575">
                    <a:solidFill>
                      <a:schemeClr val="hlink"/>
                    </a:solidFill>
                    <a:prstDash val="sysDot"/>
                    <a:round/>
                    <a:headEnd/>
                    <a:tailEnd/>
                  </a:ln>
                </p:spPr>
                <p:txBody>
                  <a:bodyPr wrap="none" anchor="ctr"/>
                  <a:lstStyle/>
                  <a:p>
                    <a:endParaRPr lang="zh-CN" altLang="en-US"/>
                  </a:p>
                </p:txBody>
              </p:sp>
              <p:sp>
                <p:nvSpPr>
                  <p:cNvPr id="15392" name="Oval 35"/>
                  <p:cNvSpPr>
                    <a:spLocks noChangeArrowheads="1"/>
                  </p:cNvSpPr>
                  <p:nvPr/>
                </p:nvSpPr>
                <p:spPr bwMode="auto">
                  <a:xfrm>
                    <a:off x="512" y="192"/>
                    <a:ext cx="816" cy="337"/>
                  </a:xfrm>
                  <a:prstGeom prst="ellipse">
                    <a:avLst/>
                  </a:prstGeom>
                  <a:noFill/>
                  <a:ln w="28575">
                    <a:solidFill>
                      <a:schemeClr val="tx1"/>
                    </a:solidFill>
                    <a:prstDash val="sysDot"/>
                    <a:round/>
                    <a:headEnd/>
                    <a:tailEnd/>
                  </a:ln>
                </p:spPr>
                <p:txBody>
                  <a:bodyPr wrap="none" anchor="ctr"/>
                  <a:lstStyle/>
                  <a:p>
                    <a:endParaRPr lang="zh-CN" altLang="en-US"/>
                  </a:p>
                </p:txBody>
              </p:sp>
              <p:sp>
                <p:nvSpPr>
                  <p:cNvPr id="15393" name="Oval 36"/>
                  <p:cNvSpPr>
                    <a:spLocks noChangeArrowheads="1"/>
                  </p:cNvSpPr>
                  <p:nvPr/>
                </p:nvSpPr>
                <p:spPr bwMode="auto">
                  <a:xfrm>
                    <a:off x="768" y="288"/>
                    <a:ext cx="336" cy="145"/>
                  </a:xfrm>
                  <a:prstGeom prst="ellipse">
                    <a:avLst/>
                  </a:prstGeom>
                  <a:noFill/>
                  <a:ln w="9525">
                    <a:noFill/>
                    <a:round/>
                    <a:headEnd/>
                    <a:tailEnd/>
                  </a:ln>
                </p:spPr>
                <p:txBody>
                  <a:bodyPr wrap="none" anchor="ctr"/>
                  <a:lstStyle/>
                  <a:p>
                    <a:pPr algn="ctr"/>
                    <a:r>
                      <a:rPr lang="en-US" altLang="zh-CN" b="1"/>
                      <a:t>…</a:t>
                    </a:r>
                  </a:p>
                </p:txBody>
              </p:sp>
            </p:grpSp>
            <p:sp>
              <p:nvSpPr>
                <p:cNvPr id="15386" name="AutoShape 37"/>
                <p:cNvSpPr>
                  <a:spLocks/>
                </p:cNvSpPr>
                <p:nvPr/>
              </p:nvSpPr>
              <p:spPr bwMode="auto">
                <a:xfrm>
                  <a:off x="384" y="672"/>
                  <a:ext cx="191" cy="1681"/>
                </a:xfrm>
                <a:prstGeom prst="leftBrace">
                  <a:avLst>
                    <a:gd name="adj1" fmla="val 72935"/>
                    <a:gd name="adj2" fmla="val 50000"/>
                  </a:avLst>
                </a:prstGeom>
                <a:noFill/>
                <a:ln w="28575">
                  <a:solidFill>
                    <a:schemeClr val="tx1"/>
                  </a:solidFill>
                  <a:round/>
                  <a:headEnd/>
                  <a:tailEnd/>
                </a:ln>
              </p:spPr>
              <p:txBody>
                <a:bodyPr wrap="none" anchor="ctr"/>
                <a:lstStyle/>
                <a:p>
                  <a:endParaRPr lang="zh-CN" altLang="en-US"/>
                </a:p>
              </p:txBody>
            </p:sp>
            <p:grpSp>
              <p:nvGrpSpPr>
                <p:cNvPr id="10" name="Group 38"/>
                <p:cNvGrpSpPr>
                  <a:grpSpLocks/>
                </p:cNvGrpSpPr>
                <p:nvPr/>
              </p:nvGrpSpPr>
              <p:grpSpPr bwMode="auto">
                <a:xfrm>
                  <a:off x="797" y="0"/>
                  <a:ext cx="499" cy="460"/>
                  <a:chOff x="0" y="0"/>
                  <a:chExt cx="499" cy="460"/>
                </a:xfrm>
              </p:grpSpPr>
              <p:sp>
                <p:nvSpPr>
                  <p:cNvPr id="15388" name="Rectangle 39"/>
                  <p:cNvSpPr>
                    <a:spLocks noChangeArrowheads="1"/>
                  </p:cNvSpPr>
                  <p:nvPr/>
                </p:nvSpPr>
                <p:spPr bwMode="auto">
                  <a:xfrm>
                    <a:off x="0" y="0"/>
                    <a:ext cx="498" cy="227"/>
                  </a:xfrm>
                  <a:prstGeom prst="rect">
                    <a:avLst/>
                  </a:prstGeom>
                  <a:noFill/>
                  <a:ln w="9525">
                    <a:noFill/>
                    <a:miter lim="800000"/>
                    <a:headEnd/>
                    <a:tailEnd/>
                  </a:ln>
                </p:spPr>
                <p:txBody>
                  <a:bodyPr wrap="none" anchor="ctr"/>
                  <a:lstStyle/>
                  <a:p>
                    <a:r>
                      <a:rPr lang="zh-CN" altLang="en-US" b="1"/>
                      <a:t>柱面</a:t>
                    </a:r>
                  </a:p>
                </p:txBody>
              </p:sp>
              <p:sp>
                <p:nvSpPr>
                  <p:cNvPr id="15389" name="Line 40"/>
                  <p:cNvSpPr>
                    <a:spLocks noChangeShapeType="1"/>
                  </p:cNvSpPr>
                  <p:nvPr/>
                </p:nvSpPr>
                <p:spPr bwMode="auto">
                  <a:xfrm>
                    <a:off x="288" y="256"/>
                    <a:ext cx="0" cy="203"/>
                  </a:xfrm>
                  <a:prstGeom prst="line">
                    <a:avLst/>
                  </a:prstGeom>
                  <a:noFill/>
                  <a:ln w="28575">
                    <a:solidFill>
                      <a:schemeClr val="tx1"/>
                    </a:solidFill>
                    <a:round/>
                    <a:headEnd/>
                    <a:tailEnd type="triangle" w="med" len="med"/>
                  </a:ln>
                </p:spPr>
                <p:txBody>
                  <a:bodyPr wrap="none"/>
                  <a:lstStyle/>
                  <a:p>
                    <a:endParaRPr lang="zh-CN" altLang="en-US"/>
                  </a:p>
                </p:txBody>
              </p:sp>
            </p:grpSp>
          </p:grpSp>
          <p:sp>
            <p:nvSpPr>
              <p:cNvPr id="15371" name="Rectangle 41"/>
              <p:cNvSpPr>
                <a:spLocks noChangeArrowheads="1"/>
              </p:cNvSpPr>
              <p:nvPr/>
            </p:nvSpPr>
            <p:spPr bwMode="auto">
              <a:xfrm>
                <a:off x="528" y="2448"/>
                <a:ext cx="2086" cy="227"/>
              </a:xfrm>
              <a:prstGeom prst="rect">
                <a:avLst/>
              </a:prstGeom>
              <a:noFill/>
              <a:ln w="9525">
                <a:noFill/>
                <a:miter lim="800000"/>
                <a:headEnd/>
                <a:tailEnd/>
              </a:ln>
            </p:spPr>
            <p:txBody>
              <a:bodyPr wrap="none" anchor="ctr"/>
              <a:lstStyle/>
              <a:p>
                <a:r>
                  <a:rPr lang="zh-CN" altLang="en-US" sz="2000" b="1"/>
                  <a:t>图</a:t>
                </a:r>
                <a:r>
                  <a:rPr lang="en-US" altLang="zh-CN" sz="2000" b="1"/>
                  <a:t>11-2   </a:t>
                </a:r>
                <a:r>
                  <a:rPr lang="zh-CN" altLang="en-US" sz="2000" b="1"/>
                  <a:t>一个磁盘组结构形式</a:t>
                </a:r>
              </a:p>
            </p:txBody>
          </p:sp>
        </p:grpSp>
        <p:grpSp>
          <p:nvGrpSpPr>
            <p:cNvPr id="11" name="Group 42"/>
            <p:cNvGrpSpPr>
              <a:grpSpLocks/>
            </p:cNvGrpSpPr>
            <p:nvPr/>
          </p:nvGrpSpPr>
          <p:grpSpPr bwMode="auto">
            <a:xfrm>
              <a:off x="2352" y="1187"/>
              <a:ext cx="787" cy="227"/>
              <a:chOff x="0" y="0"/>
              <a:chExt cx="787" cy="227"/>
            </a:xfrm>
          </p:grpSpPr>
          <p:sp>
            <p:nvSpPr>
              <p:cNvPr id="15368" name="Rectangle 43"/>
              <p:cNvSpPr>
                <a:spLocks noChangeArrowheads="1"/>
              </p:cNvSpPr>
              <p:nvPr/>
            </p:nvSpPr>
            <p:spPr bwMode="auto">
              <a:xfrm>
                <a:off x="288" y="0"/>
                <a:ext cx="499" cy="227"/>
              </a:xfrm>
              <a:prstGeom prst="rect">
                <a:avLst/>
              </a:prstGeom>
              <a:noFill/>
              <a:ln w="9525">
                <a:noFill/>
                <a:miter lim="800000"/>
                <a:headEnd/>
                <a:tailEnd/>
              </a:ln>
            </p:spPr>
            <p:txBody>
              <a:bodyPr wrap="none" anchor="ctr"/>
              <a:lstStyle/>
              <a:p>
                <a:r>
                  <a:rPr lang="zh-CN" altLang="en-US" b="1"/>
                  <a:t>盘面</a:t>
                </a:r>
              </a:p>
            </p:txBody>
          </p:sp>
          <p:sp>
            <p:nvSpPr>
              <p:cNvPr id="15369" name="Line 44"/>
              <p:cNvSpPr>
                <a:spLocks noChangeShapeType="1"/>
              </p:cNvSpPr>
              <p:nvPr/>
            </p:nvSpPr>
            <p:spPr bwMode="auto">
              <a:xfrm flipH="1">
                <a:off x="0" y="160"/>
                <a:ext cx="336" cy="0"/>
              </a:xfrm>
              <a:prstGeom prst="line">
                <a:avLst/>
              </a:prstGeom>
              <a:noFill/>
              <a:ln w="28575">
                <a:solidFill>
                  <a:schemeClr val="hlink"/>
                </a:solidFill>
                <a:round/>
                <a:headEnd/>
                <a:tailEnd type="triangle" w="med" len="med"/>
              </a:ln>
            </p:spPr>
            <p:txBody>
              <a:bodyPr wrap="none"/>
              <a:lstStyle/>
              <a:p>
                <a:endParaRPr lang="zh-CN" altLang="en-US"/>
              </a:p>
            </p:txBody>
          </p:sp>
        </p:grpSp>
      </p:grpSp>
      <p:sp>
        <p:nvSpPr>
          <p:cNvPr id="15365" name="Rectangle 45"/>
          <p:cNvSpPr>
            <a:spLocks noChangeArrowheads="1"/>
          </p:cNvSpPr>
          <p:nvPr/>
        </p:nvSpPr>
        <p:spPr bwMode="auto">
          <a:xfrm>
            <a:off x="152400" y="2763838"/>
            <a:ext cx="4191000" cy="3978275"/>
          </a:xfrm>
          <a:prstGeom prst="rect">
            <a:avLst/>
          </a:prstGeom>
          <a:noFill/>
          <a:ln w="9525">
            <a:noFill/>
            <a:miter lim="800000"/>
            <a:headEnd/>
            <a:tailEnd/>
          </a:ln>
        </p:spPr>
        <p:txBody>
          <a:bodyPr lIns="92075" tIns="46038" rIns="92075" bIns="46038">
            <a:spAutoFit/>
          </a:bodyPr>
          <a:lstStyle/>
          <a:p>
            <a:pPr>
              <a:spcBef>
                <a:spcPct val="10000"/>
              </a:spcBef>
              <a:buClr>
                <a:schemeClr val="tx1"/>
              </a:buClr>
              <a:buSzPct val="90000"/>
            </a:pPr>
            <a:r>
              <a:rPr lang="zh-CN" altLang="en-US" sz="2800" b="1" dirty="0">
                <a:latin typeface="楷体" pitchFamily="49" charset="-122"/>
                <a:ea typeface="楷体" pitchFamily="49" charset="-122"/>
              </a:rPr>
              <a:t>   </a:t>
            </a:r>
            <a:r>
              <a:rPr lang="zh-CN" altLang="en-US" sz="2800" b="1" dirty="0" smtClean="0">
                <a:latin typeface="楷体" pitchFamily="49" charset="-122"/>
                <a:ea typeface="楷体" pitchFamily="49" charset="-122"/>
              </a:rPr>
              <a:t> </a:t>
            </a:r>
            <a:r>
              <a:rPr lang="en-US" altLang="zh-CN" sz="2800" b="1" dirty="0" smtClean="0">
                <a:solidFill>
                  <a:schemeClr val="folHlink"/>
                </a:solidFill>
                <a:latin typeface="楷体" pitchFamily="49" charset="-122"/>
                <a:ea typeface="楷体" pitchFamily="49" charset="-122"/>
              </a:rPr>
              <a:t>ISAM</a:t>
            </a:r>
            <a:r>
              <a:rPr lang="zh-CN" altLang="en-US" sz="2800" b="1" dirty="0">
                <a:solidFill>
                  <a:schemeClr val="folHlink"/>
                </a:solidFill>
                <a:latin typeface="楷体" pitchFamily="49" charset="-122"/>
                <a:ea typeface="楷体" pitchFamily="49" charset="-122"/>
              </a:rPr>
              <a:t>文件</a:t>
            </a:r>
            <a:r>
              <a:rPr lang="zh-CN" altLang="en-US" sz="2800" b="1" dirty="0">
                <a:latin typeface="楷体" pitchFamily="49" charset="-122"/>
                <a:ea typeface="楷体" pitchFamily="49" charset="-122"/>
              </a:rPr>
              <a:t>由</a:t>
            </a:r>
            <a:r>
              <a:rPr lang="zh-CN" altLang="en-US" sz="2800" b="1" dirty="0">
                <a:solidFill>
                  <a:schemeClr val="folHlink"/>
                </a:solidFill>
                <a:latin typeface="楷体" pitchFamily="49" charset="-122"/>
                <a:ea typeface="楷体" pitchFamily="49" charset="-122"/>
              </a:rPr>
              <a:t>基本文件</a:t>
            </a:r>
            <a:r>
              <a:rPr lang="zh-CN" altLang="en-US" sz="2800" b="1" dirty="0">
                <a:latin typeface="楷体" pitchFamily="49" charset="-122"/>
                <a:ea typeface="楷体" pitchFamily="49" charset="-122"/>
              </a:rPr>
              <a:t>、</a:t>
            </a:r>
            <a:r>
              <a:rPr lang="zh-CN" altLang="en-US" sz="2800" b="1" dirty="0">
                <a:solidFill>
                  <a:schemeClr val="folHlink"/>
                </a:solidFill>
                <a:latin typeface="楷体" pitchFamily="49" charset="-122"/>
                <a:ea typeface="楷体" pitchFamily="49" charset="-122"/>
              </a:rPr>
              <a:t>磁道索引</a:t>
            </a:r>
            <a:r>
              <a:rPr lang="zh-CN" altLang="en-US" sz="2800" b="1" dirty="0">
                <a:latin typeface="楷体" pitchFamily="49" charset="-122"/>
                <a:ea typeface="楷体" pitchFamily="49" charset="-122"/>
              </a:rPr>
              <a:t>、</a:t>
            </a:r>
            <a:r>
              <a:rPr lang="zh-CN" altLang="en-US" sz="2800" b="1" dirty="0">
                <a:solidFill>
                  <a:schemeClr val="folHlink"/>
                </a:solidFill>
                <a:latin typeface="楷体" pitchFamily="49" charset="-122"/>
                <a:ea typeface="楷体" pitchFamily="49" charset="-122"/>
              </a:rPr>
              <a:t>柱面索引</a:t>
            </a:r>
            <a:r>
              <a:rPr lang="zh-CN" altLang="en-US" sz="2800" b="1" dirty="0">
                <a:latin typeface="楷体" pitchFamily="49" charset="-122"/>
                <a:ea typeface="楷体" pitchFamily="49" charset="-122"/>
              </a:rPr>
              <a:t>和</a:t>
            </a:r>
            <a:r>
              <a:rPr lang="zh-CN" altLang="en-US" sz="2800" b="1" dirty="0">
                <a:solidFill>
                  <a:schemeClr val="folHlink"/>
                </a:solidFill>
                <a:latin typeface="楷体" pitchFamily="49" charset="-122"/>
                <a:ea typeface="楷体" pitchFamily="49" charset="-122"/>
              </a:rPr>
              <a:t>主索引</a:t>
            </a:r>
            <a:r>
              <a:rPr lang="zh-CN" altLang="en-US" sz="2800" b="1" dirty="0">
                <a:latin typeface="楷体" pitchFamily="49" charset="-122"/>
                <a:ea typeface="楷体" pitchFamily="49" charset="-122"/>
              </a:rPr>
              <a:t>组成。</a:t>
            </a:r>
          </a:p>
          <a:p>
            <a:pPr>
              <a:spcBef>
                <a:spcPct val="10000"/>
              </a:spcBef>
              <a:buClr>
                <a:schemeClr val="tx1"/>
              </a:buClr>
              <a:buSzPct val="90000"/>
            </a:pPr>
            <a:r>
              <a:rPr lang="zh-CN" altLang="en-US" sz="2800" b="1" dirty="0">
                <a:solidFill>
                  <a:schemeClr val="accent1"/>
                </a:solidFill>
                <a:latin typeface="楷体" pitchFamily="49" charset="-122"/>
                <a:ea typeface="楷体" pitchFamily="49" charset="-122"/>
              </a:rPr>
              <a:t>   </a:t>
            </a:r>
            <a:r>
              <a:rPr lang="zh-CN" altLang="en-US" sz="2800" b="1" dirty="0" smtClean="0">
                <a:solidFill>
                  <a:schemeClr val="accent1"/>
                </a:solidFill>
                <a:latin typeface="楷体" pitchFamily="49" charset="-122"/>
                <a:ea typeface="楷体" pitchFamily="49" charset="-122"/>
              </a:rPr>
              <a:t> </a:t>
            </a:r>
            <a:r>
              <a:rPr lang="zh-CN" altLang="en-US" sz="2800" b="1" dirty="0" smtClean="0">
                <a:solidFill>
                  <a:schemeClr val="tx2"/>
                </a:solidFill>
                <a:latin typeface="楷体" pitchFamily="49" charset="-122"/>
                <a:ea typeface="楷体" pitchFamily="49" charset="-122"/>
              </a:rPr>
              <a:t>基本</a:t>
            </a:r>
            <a:r>
              <a:rPr lang="zh-CN" altLang="en-US" sz="2800" b="1" dirty="0">
                <a:solidFill>
                  <a:schemeClr val="tx2"/>
                </a:solidFill>
                <a:latin typeface="楷体" pitchFamily="49" charset="-122"/>
                <a:ea typeface="楷体" pitchFamily="49" charset="-122"/>
              </a:rPr>
              <a:t>文件</a:t>
            </a:r>
            <a:r>
              <a:rPr lang="zh-CN" altLang="en-US" sz="2800" b="1" dirty="0">
                <a:solidFill>
                  <a:schemeClr val="folHlink"/>
                </a:solidFill>
                <a:latin typeface="楷体" pitchFamily="49" charset="-122"/>
                <a:ea typeface="楷体" pitchFamily="49" charset="-122"/>
              </a:rPr>
              <a:t>按关键字的值顺序存放</a:t>
            </a:r>
            <a:r>
              <a:rPr lang="zh-CN" altLang="en-US" sz="2800" b="1" dirty="0">
                <a:latin typeface="楷体" pitchFamily="49" charset="-122"/>
                <a:ea typeface="楷体" pitchFamily="49" charset="-122"/>
              </a:rPr>
              <a:t>，首先集中存放在同一柱面上，然后再顺序存放在相邻柱面上；对于同一柱面，则按盘面的次序顺序存放。</a:t>
            </a:r>
          </a:p>
        </p:txBody>
      </p:sp>
      <p:sp>
        <p:nvSpPr>
          <p:cNvPr id="46" name="灯片编号占位符 45"/>
          <p:cNvSpPr>
            <a:spLocks noGrp="1"/>
          </p:cNvSpPr>
          <p:nvPr>
            <p:ph type="sldNum" sz="quarter" idx="12"/>
          </p:nvPr>
        </p:nvSpPr>
        <p:spPr/>
        <p:txBody>
          <a:bodyPr/>
          <a:lstStyle/>
          <a:p>
            <a:fld id="{5E4C5598-5272-4FD5-A888-A2318F7D3CC1}" type="slidenum">
              <a:rPr lang="zh-CN" altLang="en-US" smtClean="0"/>
              <a:pPr/>
              <a:t>13</a:t>
            </a:fld>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Rectangle 2"/>
          <p:cNvSpPr>
            <a:spLocks noChangeArrowheads="1"/>
          </p:cNvSpPr>
          <p:nvPr/>
        </p:nvSpPr>
        <p:spPr bwMode="auto">
          <a:xfrm>
            <a:off x="152400" y="152400"/>
            <a:ext cx="8812213" cy="2989263"/>
          </a:xfrm>
          <a:prstGeom prst="rect">
            <a:avLst/>
          </a:prstGeom>
          <a:noFill/>
          <a:ln w="9525">
            <a:noFill/>
            <a:miter lim="800000"/>
            <a:headEnd/>
            <a:tailEnd/>
          </a:ln>
        </p:spPr>
        <p:txBody>
          <a:bodyPr/>
          <a:lstStyle/>
          <a:p>
            <a:pPr>
              <a:lnSpc>
                <a:spcPct val="110000"/>
              </a:lnSpc>
              <a:spcBef>
                <a:spcPct val="10000"/>
              </a:spcBef>
              <a:buClr>
                <a:schemeClr val="tx1"/>
              </a:buClr>
              <a:buSzPct val="90000"/>
            </a:pPr>
            <a:r>
              <a:rPr lang="zh-CN" altLang="en-US" sz="2800" b="1" dirty="0">
                <a:latin typeface="楷体" pitchFamily="49" charset="-122"/>
                <a:ea typeface="楷体" pitchFamily="49" charset="-122"/>
              </a:rPr>
              <a:t>    </a:t>
            </a:r>
            <a:r>
              <a:rPr lang="zh-CN" altLang="en-US" sz="2800" b="1" dirty="0" smtClean="0">
                <a:latin typeface="楷体" pitchFamily="49" charset="-122"/>
                <a:ea typeface="楷体" pitchFamily="49" charset="-122"/>
              </a:rPr>
              <a:t>在</a:t>
            </a:r>
            <a:r>
              <a:rPr lang="zh-CN" altLang="en-US" sz="2800" b="1" dirty="0">
                <a:latin typeface="楷体" pitchFamily="49" charset="-122"/>
                <a:ea typeface="楷体" pitchFamily="49" charset="-122"/>
              </a:rPr>
              <a:t>每个柱面上，还开辟了一个溢出区，存放从该柱面的磁道上溢出的记录。同一磁道上溢出的记录通常由指针相链接。</a:t>
            </a:r>
          </a:p>
          <a:p>
            <a:pPr>
              <a:lnSpc>
                <a:spcPct val="110000"/>
              </a:lnSpc>
              <a:spcBef>
                <a:spcPct val="10000"/>
              </a:spcBef>
              <a:buClr>
                <a:schemeClr val="tx1"/>
              </a:buClr>
              <a:buSzPct val="90000"/>
            </a:pPr>
            <a:r>
              <a:rPr lang="zh-CN" altLang="en-US" sz="2800" b="1" dirty="0">
                <a:latin typeface="楷体" pitchFamily="49" charset="-122"/>
                <a:ea typeface="楷体" pitchFamily="49" charset="-122"/>
              </a:rPr>
              <a:t>        </a:t>
            </a:r>
            <a:r>
              <a:rPr lang="en-US" altLang="zh-CN" sz="2800" b="1" dirty="0">
                <a:latin typeface="楷体" pitchFamily="49" charset="-122"/>
                <a:ea typeface="楷体" pitchFamily="49" charset="-122"/>
              </a:rPr>
              <a:t>ISAM</a:t>
            </a:r>
            <a:r>
              <a:rPr lang="zh-CN" altLang="en-US" sz="2800" b="1" dirty="0">
                <a:latin typeface="楷体" pitchFamily="49" charset="-122"/>
                <a:ea typeface="楷体" pitchFamily="49" charset="-122"/>
              </a:rPr>
              <a:t>文件为每个磁道建立一个索引项，相同柱面的磁道索引项组成一个索引表，称为</a:t>
            </a:r>
            <a:r>
              <a:rPr lang="zh-CN" altLang="en-US" sz="2800" b="1" dirty="0">
                <a:solidFill>
                  <a:schemeClr val="folHlink"/>
                </a:solidFill>
                <a:latin typeface="楷体" pitchFamily="49" charset="-122"/>
                <a:ea typeface="楷体" pitchFamily="49" charset="-122"/>
              </a:rPr>
              <a:t>磁道索引</a:t>
            </a:r>
            <a:r>
              <a:rPr lang="zh-CN" altLang="en-US" sz="2800" b="1" dirty="0">
                <a:latin typeface="楷体" pitchFamily="49" charset="-122"/>
                <a:ea typeface="楷体" pitchFamily="49" charset="-122"/>
              </a:rPr>
              <a:t>，由基本索引项和溢出索引项组成，其结构是：</a:t>
            </a:r>
          </a:p>
        </p:txBody>
      </p:sp>
      <p:sp>
        <p:nvSpPr>
          <p:cNvPr id="854019" name="Rectangle 3"/>
          <p:cNvSpPr>
            <a:spLocks noChangeArrowheads="1"/>
          </p:cNvSpPr>
          <p:nvPr/>
        </p:nvSpPr>
        <p:spPr bwMode="auto">
          <a:xfrm>
            <a:off x="152400" y="4652963"/>
            <a:ext cx="8812213" cy="1025525"/>
          </a:xfrm>
          <a:prstGeom prst="rect">
            <a:avLst/>
          </a:prstGeom>
          <a:noFill/>
          <a:ln w="9525">
            <a:noFill/>
            <a:miter lim="800000"/>
            <a:headEnd/>
            <a:tailEnd/>
          </a:ln>
        </p:spPr>
        <p:txBody>
          <a:bodyPr/>
          <a:lstStyle/>
          <a:p>
            <a:pPr>
              <a:lnSpc>
                <a:spcPct val="110000"/>
              </a:lnSpc>
              <a:spcBef>
                <a:spcPct val="10000"/>
              </a:spcBef>
              <a:buClr>
                <a:schemeClr val="tx1"/>
              </a:buClr>
              <a:buSzPct val="90000"/>
            </a:pPr>
            <a:r>
              <a:rPr lang="zh-CN" altLang="en-US" sz="2800" b="1" dirty="0"/>
              <a:t>    </a:t>
            </a:r>
            <a:r>
              <a:rPr lang="zh-CN" altLang="en-US" sz="2800" b="1" dirty="0">
                <a:solidFill>
                  <a:schemeClr val="folHlink"/>
                </a:solidFill>
                <a:latin typeface="宋体" pitchFamily="2" charset="-122"/>
              </a:rPr>
              <a:t>◆</a:t>
            </a:r>
            <a:r>
              <a:rPr lang="zh-CN" altLang="en-US" sz="2800" b="1" dirty="0">
                <a:solidFill>
                  <a:schemeClr val="hlink"/>
                </a:solidFill>
              </a:rPr>
              <a:t>  </a:t>
            </a:r>
            <a:r>
              <a:rPr lang="zh-CN" altLang="en-US" sz="2800" b="1" dirty="0">
                <a:solidFill>
                  <a:schemeClr val="folHlink"/>
                </a:solidFill>
                <a:latin typeface="楷体" pitchFamily="49" charset="-122"/>
                <a:ea typeface="楷体" pitchFamily="49" charset="-122"/>
              </a:rPr>
              <a:t>基本索引项</a:t>
            </a:r>
            <a:r>
              <a:rPr lang="zh-CN" altLang="en-US" sz="2800" b="1" dirty="0">
                <a:latin typeface="楷体" pitchFamily="49" charset="-122"/>
                <a:ea typeface="楷体" pitchFamily="49" charset="-122"/>
              </a:rPr>
              <a:t>：关键字域存放该磁道上的最大关键字；指针域存放该磁道的首地址。</a:t>
            </a:r>
            <a:r>
              <a:rPr lang="zh-CN" altLang="en-US" sz="2800" b="1" dirty="0">
                <a:solidFill>
                  <a:schemeClr val="hlink"/>
                </a:solidFill>
                <a:latin typeface="楷体" pitchFamily="49" charset="-122"/>
                <a:ea typeface="楷体" pitchFamily="49" charset="-122"/>
              </a:rPr>
              <a:t>    </a:t>
            </a:r>
            <a:endParaRPr lang="zh-CN" altLang="en-US" sz="2800" b="1" dirty="0">
              <a:latin typeface="楷体" pitchFamily="49" charset="-122"/>
              <a:ea typeface="楷体" pitchFamily="49" charset="-122"/>
            </a:endParaRPr>
          </a:p>
        </p:txBody>
      </p:sp>
      <p:grpSp>
        <p:nvGrpSpPr>
          <p:cNvPr id="2" name="Group 4"/>
          <p:cNvGrpSpPr>
            <a:grpSpLocks/>
          </p:cNvGrpSpPr>
          <p:nvPr/>
        </p:nvGrpSpPr>
        <p:grpSpPr bwMode="auto">
          <a:xfrm>
            <a:off x="1981200" y="3302000"/>
            <a:ext cx="4822825" cy="1135063"/>
            <a:chOff x="0" y="0"/>
            <a:chExt cx="3038" cy="715"/>
          </a:xfrm>
        </p:grpSpPr>
        <p:grpSp>
          <p:nvGrpSpPr>
            <p:cNvPr id="3" name="Group 5"/>
            <p:cNvGrpSpPr>
              <a:grpSpLocks/>
            </p:cNvGrpSpPr>
            <p:nvPr/>
          </p:nvGrpSpPr>
          <p:grpSpPr bwMode="auto">
            <a:xfrm>
              <a:off x="0" y="0"/>
              <a:ext cx="3038" cy="272"/>
              <a:chOff x="0" y="0"/>
              <a:chExt cx="3038" cy="272"/>
            </a:xfrm>
          </p:grpSpPr>
          <p:sp>
            <p:nvSpPr>
              <p:cNvPr id="16404" name="Rectangle 6"/>
              <p:cNvSpPr>
                <a:spLocks noChangeArrowheads="1"/>
              </p:cNvSpPr>
              <p:nvPr/>
            </p:nvSpPr>
            <p:spPr bwMode="auto">
              <a:xfrm>
                <a:off x="0" y="0"/>
                <a:ext cx="3038" cy="272"/>
              </a:xfrm>
              <a:prstGeom prst="rect">
                <a:avLst/>
              </a:prstGeom>
              <a:noFill/>
              <a:ln w="28575">
                <a:solidFill>
                  <a:schemeClr val="tx1"/>
                </a:solidFill>
                <a:miter lim="800000"/>
                <a:headEnd/>
                <a:tailEnd/>
              </a:ln>
            </p:spPr>
            <p:txBody>
              <a:bodyPr wrap="none" anchor="ctr"/>
              <a:lstStyle/>
              <a:p>
                <a:r>
                  <a:rPr lang="zh-CN" altLang="en-US" b="1" dirty="0"/>
                  <a:t>关键字    </a:t>
                </a:r>
                <a:r>
                  <a:rPr lang="zh-CN" altLang="en-US" b="1" dirty="0" smtClean="0"/>
                  <a:t>           </a:t>
                </a:r>
                <a:r>
                  <a:rPr lang="zh-CN" altLang="en-US" b="1" dirty="0"/>
                  <a:t>指针       </a:t>
                </a:r>
                <a:r>
                  <a:rPr lang="zh-CN" altLang="en-US" b="1" dirty="0" smtClean="0"/>
                  <a:t>       关键字          指针</a:t>
                </a:r>
                <a:endParaRPr lang="zh-CN" altLang="en-US" b="1" dirty="0"/>
              </a:p>
            </p:txBody>
          </p:sp>
          <p:sp>
            <p:nvSpPr>
              <p:cNvPr id="16405" name="Line 7"/>
              <p:cNvSpPr>
                <a:spLocks noChangeShapeType="1"/>
              </p:cNvSpPr>
              <p:nvPr/>
            </p:nvSpPr>
            <p:spPr bwMode="auto">
              <a:xfrm>
                <a:off x="768" y="0"/>
                <a:ext cx="0" cy="272"/>
              </a:xfrm>
              <a:prstGeom prst="line">
                <a:avLst/>
              </a:prstGeom>
              <a:noFill/>
              <a:ln w="28575">
                <a:solidFill>
                  <a:schemeClr val="tx1"/>
                </a:solidFill>
                <a:round/>
                <a:headEnd/>
                <a:tailEnd/>
              </a:ln>
            </p:spPr>
            <p:txBody>
              <a:bodyPr wrap="none"/>
              <a:lstStyle/>
              <a:p>
                <a:endParaRPr lang="zh-CN" altLang="en-US"/>
              </a:p>
            </p:txBody>
          </p:sp>
          <p:sp>
            <p:nvSpPr>
              <p:cNvPr id="16406" name="Line 8"/>
              <p:cNvSpPr>
                <a:spLocks noChangeShapeType="1"/>
              </p:cNvSpPr>
              <p:nvPr/>
            </p:nvSpPr>
            <p:spPr bwMode="auto">
              <a:xfrm>
                <a:off x="1440" y="0"/>
                <a:ext cx="0" cy="272"/>
              </a:xfrm>
              <a:prstGeom prst="line">
                <a:avLst/>
              </a:prstGeom>
              <a:noFill/>
              <a:ln w="28575">
                <a:solidFill>
                  <a:schemeClr val="tx1"/>
                </a:solidFill>
                <a:round/>
                <a:headEnd/>
                <a:tailEnd/>
              </a:ln>
            </p:spPr>
            <p:txBody>
              <a:bodyPr wrap="none"/>
              <a:lstStyle/>
              <a:p>
                <a:endParaRPr lang="zh-CN" altLang="en-US"/>
              </a:p>
            </p:txBody>
          </p:sp>
          <p:sp>
            <p:nvSpPr>
              <p:cNvPr id="16407" name="Line 9"/>
              <p:cNvSpPr>
                <a:spLocks noChangeShapeType="1"/>
              </p:cNvSpPr>
              <p:nvPr/>
            </p:nvSpPr>
            <p:spPr bwMode="auto">
              <a:xfrm>
                <a:off x="2400" y="0"/>
                <a:ext cx="0" cy="272"/>
              </a:xfrm>
              <a:prstGeom prst="line">
                <a:avLst/>
              </a:prstGeom>
              <a:noFill/>
              <a:ln w="28575">
                <a:solidFill>
                  <a:schemeClr val="tx1"/>
                </a:solidFill>
                <a:round/>
                <a:headEnd/>
                <a:tailEnd/>
              </a:ln>
            </p:spPr>
            <p:txBody>
              <a:bodyPr wrap="none"/>
              <a:lstStyle/>
              <a:p>
                <a:endParaRPr lang="zh-CN" altLang="en-US"/>
              </a:p>
            </p:txBody>
          </p:sp>
        </p:grpSp>
        <p:grpSp>
          <p:nvGrpSpPr>
            <p:cNvPr id="4" name="Group 10"/>
            <p:cNvGrpSpPr>
              <a:grpSpLocks/>
            </p:cNvGrpSpPr>
            <p:nvPr/>
          </p:nvGrpSpPr>
          <p:grpSpPr bwMode="auto">
            <a:xfrm>
              <a:off x="240" y="296"/>
              <a:ext cx="929" cy="419"/>
              <a:chOff x="0" y="0"/>
              <a:chExt cx="929" cy="419"/>
            </a:xfrm>
          </p:grpSpPr>
          <p:grpSp>
            <p:nvGrpSpPr>
              <p:cNvPr id="5" name="Group 11"/>
              <p:cNvGrpSpPr>
                <a:grpSpLocks/>
              </p:cNvGrpSpPr>
              <p:nvPr/>
            </p:nvGrpSpPr>
            <p:grpSpPr bwMode="auto">
              <a:xfrm>
                <a:off x="48" y="0"/>
                <a:ext cx="864" cy="192"/>
                <a:chOff x="0" y="0"/>
                <a:chExt cx="864" cy="192"/>
              </a:xfrm>
            </p:grpSpPr>
            <p:sp>
              <p:nvSpPr>
                <p:cNvPr id="16400" name="Line 12"/>
                <p:cNvSpPr>
                  <a:spLocks noChangeShapeType="1"/>
                </p:cNvSpPr>
                <p:nvPr/>
              </p:nvSpPr>
              <p:spPr bwMode="auto">
                <a:xfrm>
                  <a:off x="0" y="0"/>
                  <a:ext cx="0" cy="96"/>
                </a:xfrm>
                <a:prstGeom prst="line">
                  <a:avLst/>
                </a:prstGeom>
                <a:noFill/>
                <a:ln w="9525">
                  <a:solidFill>
                    <a:schemeClr val="tx1"/>
                  </a:solidFill>
                  <a:round/>
                  <a:headEnd/>
                  <a:tailEnd/>
                </a:ln>
              </p:spPr>
              <p:txBody>
                <a:bodyPr wrap="none"/>
                <a:lstStyle/>
                <a:p>
                  <a:endParaRPr lang="zh-CN" altLang="en-US"/>
                </a:p>
              </p:txBody>
            </p:sp>
            <p:sp>
              <p:nvSpPr>
                <p:cNvPr id="16401" name="Line 13"/>
                <p:cNvSpPr>
                  <a:spLocks noChangeShapeType="1"/>
                </p:cNvSpPr>
                <p:nvPr/>
              </p:nvSpPr>
              <p:spPr bwMode="auto">
                <a:xfrm>
                  <a:off x="864" y="0"/>
                  <a:ext cx="0" cy="96"/>
                </a:xfrm>
                <a:prstGeom prst="line">
                  <a:avLst/>
                </a:prstGeom>
                <a:noFill/>
                <a:ln w="9525">
                  <a:solidFill>
                    <a:schemeClr val="tx1"/>
                  </a:solidFill>
                  <a:round/>
                  <a:headEnd/>
                  <a:tailEnd/>
                </a:ln>
              </p:spPr>
              <p:txBody>
                <a:bodyPr wrap="none"/>
                <a:lstStyle/>
                <a:p>
                  <a:endParaRPr lang="zh-CN" altLang="en-US"/>
                </a:p>
              </p:txBody>
            </p:sp>
            <p:sp>
              <p:nvSpPr>
                <p:cNvPr id="16402" name="Line 14"/>
                <p:cNvSpPr>
                  <a:spLocks noChangeShapeType="1"/>
                </p:cNvSpPr>
                <p:nvPr/>
              </p:nvSpPr>
              <p:spPr bwMode="auto">
                <a:xfrm>
                  <a:off x="432" y="96"/>
                  <a:ext cx="0" cy="96"/>
                </a:xfrm>
                <a:prstGeom prst="line">
                  <a:avLst/>
                </a:prstGeom>
                <a:noFill/>
                <a:ln w="9525">
                  <a:solidFill>
                    <a:schemeClr val="tx1"/>
                  </a:solidFill>
                  <a:round/>
                  <a:headEnd/>
                  <a:tailEnd/>
                </a:ln>
              </p:spPr>
              <p:txBody>
                <a:bodyPr wrap="none"/>
                <a:lstStyle/>
                <a:p>
                  <a:endParaRPr lang="zh-CN" altLang="en-US"/>
                </a:p>
              </p:txBody>
            </p:sp>
            <p:sp>
              <p:nvSpPr>
                <p:cNvPr id="16403" name="Line 15"/>
                <p:cNvSpPr>
                  <a:spLocks noChangeShapeType="1"/>
                </p:cNvSpPr>
                <p:nvPr/>
              </p:nvSpPr>
              <p:spPr bwMode="auto">
                <a:xfrm>
                  <a:off x="0" y="96"/>
                  <a:ext cx="864" cy="0"/>
                </a:xfrm>
                <a:prstGeom prst="line">
                  <a:avLst/>
                </a:prstGeom>
                <a:noFill/>
                <a:ln w="9525">
                  <a:solidFill>
                    <a:schemeClr val="tx1"/>
                  </a:solidFill>
                  <a:round/>
                  <a:headEnd/>
                  <a:tailEnd/>
                </a:ln>
              </p:spPr>
              <p:txBody>
                <a:bodyPr wrap="none"/>
                <a:lstStyle/>
                <a:p>
                  <a:endParaRPr lang="zh-CN" altLang="en-US"/>
                </a:p>
              </p:txBody>
            </p:sp>
          </p:grpSp>
          <p:sp>
            <p:nvSpPr>
              <p:cNvPr id="16399" name="Rectangle 16"/>
              <p:cNvSpPr>
                <a:spLocks noChangeArrowheads="1"/>
              </p:cNvSpPr>
              <p:nvPr/>
            </p:nvSpPr>
            <p:spPr bwMode="auto">
              <a:xfrm>
                <a:off x="0" y="192"/>
                <a:ext cx="929" cy="227"/>
              </a:xfrm>
              <a:prstGeom prst="rect">
                <a:avLst/>
              </a:prstGeom>
              <a:noFill/>
              <a:ln w="9525">
                <a:noFill/>
                <a:miter lim="800000"/>
                <a:headEnd/>
                <a:tailEnd/>
              </a:ln>
            </p:spPr>
            <p:txBody>
              <a:bodyPr wrap="none" anchor="ctr"/>
              <a:lstStyle/>
              <a:p>
                <a:r>
                  <a:rPr lang="zh-CN" altLang="en-US" sz="2000" b="1"/>
                  <a:t>基本索引项</a:t>
                </a:r>
              </a:p>
            </p:txBody>
          </p:sp>
        </p:grpSp>
        <p:grpSp>
          <p:nvGrpSpPr>
            <p:cNvPr id="6" name="Group 17"/>
            <p:cNvGrpSpPr>
              <a:grpSpLocks/>
            </p:cNvGrpSpPr>
            <p:nvPr/>
          </p:nvGrpSpPr>
          <p:grpSpPr bwMode="auto">
            <a:xfrm>
              <a:off x="1807" y="288"/>
              <a:ext cx="929" cy="419"/>
              <a:chOff x="0" y="0"/>
              <a:chExt cx="929" cy="419"/>
            </a:xfrm>
          </p:grpSpPr>
          <p:grpSp>
            <p:nvGrpSpPr>
              <p:cNvPr id="7" name="Group 18"/>
              <p:cNvGrpSpPr>
                <a:grpSpLocks/>
              </p:cNvGrpSpPr>
              <p:nvPr/>
            </p:nvGrpSpPr>
            <p:grpSpPr bwMode="auto">
              <a:xfrm>
                <a:off x="48" y="0"/>
                <a:ext cx="864" cy="192"/>
                <a:chOff x="0" y="0"/>
                <a:chExt cx="864" cy="192"/>
              </a:xfrm>
            </p:grpSpPr>
            <p:sp>
              <p:nvSpPr>
                <p:cNvPr id="16394" name="Line 19"/>
                <p:cNvSpPr>
                  <a:spLocks noChangeShapeType="1"/>
                </p:cNvSpPr>
                <p:nvPr/>
              </p:nvSpPr>
              <p:spPr bwMode="auto">
                <a:xfrm>
                  <a:off x="0" y="0"/>
                  <a:ext cx="0" cy="96"/>
                </a:xfrm>
                <a:prstGeom prst="line">
                  <a:avLst/>
                </a:prstGeom>
                <a:noFill/>
                <a:ln w="9525">
                  <a:solidFill>
                    <a:schemeClr val="tx1"/>
                  </a:solidFill>
                  <a:round/>
                  <a:headEnd/>
                  <a:tailEnd/>
                </a:ln>
              </p:spPr>
              <p:txBody>
                <a:bodyPr wrap="none"/>
                <a:lstStyle/>
                <a:p>
                  <a:endParaRPr lang="zh-CN" altLang="en-US"/>
                </a:p>
              </p:txBody>
            </p:sp>
            <p:sp>
              <p:nvSpPr>
                <p:cNvPr id="16395" name="Line 20"/>
                <p:cNvSpPr>
                  <a:spLocks noChangeShapeType="1"/>
                </p:cNvSpPr>
                <p:nvPr/>
              </p:nvSpPr>
              <p:spPr bwMode="auto">
                <a:xfrm>
                  <a:off x="864" y="0"/>
                  <a:ext cx="0" cy="96"/>
                </a:xfrm>
                <a:prstGeom prst="line">
                  <a:avLst/>
                </a:prstGeom>
                <a:noFill/>
                <a:ln w="9525">
                  <a:solidFill>
                    <a:schemeClr val="tx1"/>
                  </a:solidFill>
                  <a:round/>
                  <a:headEnd/>
                  <a:tailEnd/>
                </a:ln>
              </p:spPr>
              <p:txBody>
                <a:bodyPr wrap="none"/>
                <a:lstStyle/>
                <a:p>
                  <a:endParaRPr lang="zh-CN" altLang="en-US"/>
                </a:p>
              </p:txBody>
            </p:sp>
            <p:sp>
              <p:nvSpPr>
                <p:cNvPr id="16396" name="Line 21"/>
                <p:cNvSpPr>
                  <a:spLocks noChangeShapeType="1"/>
                </p:cNvSpPr>
                <p:nvPr/>
              </p:nvSpPr>
              <p:spPr bwMode="auto">
                <a:xfrm>
                  <a:off x="432" y="96"/>
                  <a:ext cx="0" cy="96"/>
                </a:xfrm>
                <a:prstGeom prst="line">
                  <a:avLst/>
                </a:prstGeom>
                <a:noFill/>
                <a:ln w="9525">
                  <a:solidFill>
                    <a:schemeClr val="tx1"/>
                  </a:solidFill>
                  <a:round/>
                  <a:headEnd/>
                  <a:tailEnd/>
                </a:ln>
              </p:spPr>
              <p:txBody>
                <a:bodyPr wrap="none"/>
                <a:lstStyle/>
                <a:p>
                  <a:endParaRPr lang="zh-CN" altLang="en-US"/>
                </a:p>
              </p:txBody>
            </p:sp>
            <p:sp>
              <p:nvSpPr>
                <p:cNvPr id="16397" name="Line 22"/>
                <p:cNvSpPr>
                  <a:spLocks noChangeShapeType="1"/>
                </p:cNvSpPr>
                <p:nvPr/>
              </p:nvSpPr>
              <p:spPr bwMode="auto">
                <a:xfrm>
                  <a:off x="0" y="96"/>
                  <a:ext cx="864" cy="0"/>
                </a:xfrm>
                <a:prstGeom prst="line">
                  <a:avLst/>
                </a:prstGeom>
                <a:noFill/>
                <a:ln w="9525">
                  <a:solidFill>
                    <a:schemeClr val="tx1"/>
                  </a:solidFill>
                  <a:round/>
                  <a:headEnd/>
                  <a:tailEnd/>
                </a:ln>
              </p:spPr>
              <p:txBody>
                <a:bodyPr wrap="none"/>
                <a:lstStyle/>
                <a:p>
                  <a:endParaRPr lang="zh-CN" altLang="en-US"/>
                </a:p>
              </p:txBody>
            </p:sp>
          </p:grpSp>
          <p:sp>
            <p:nvSpPr>
              <p:cNvPr id="16393" name="Rectangle 23"/>
              <p:cNvSpPr>
                <a:spLocks noChangeArrowheads="1"/>
              </p:cNvSpPr>
              <p:nvPr/>
            </p:nvSpPr>
            <p:spPr bwMode="auto">
              <a:xfrm>
                <a:off x="0" y="192"/>
                <a:ext cx="929" cy="227"/>
              </a:xfrm>
              <a:prstGeom prst="rect">
                <a:avLst/>
              </a:prstGeom>
              <a:noFill/>
              <a:ln w="9525">
                <a:noFill/>
                <a:miter lim="800000"/>
                <a:headEnd/>
                <a:tailEnd/>
              </a:ln>
            </p:spPr>
            <p:txBody>
              <a:bodyPr wrap="none" anchor="ctr"/>
              <a:lstStyle/>
              <a:p>
                <a:r>
                  <a:rPr lang="zh-CN" altLang="en-US" sz="2000" b="1"/>
                  <a:t>溢出索引项</a:t>
                </a:r>
              </a:p>
            </p:txBody>
          </p:sp>
        </p:grpSp>
      </p:grpSp>
      <p:sp>
        <p:nvSpPr>
          <p:cNvPr id="24" name="灯片编号占位符 23"/>
          <p:cNvSpPr>
            <a:spLocks noGrp="1"/>
          </p:cNvSpPr>
          <p:nvPr>
            <p:ph type="sldNum" sz="quarter" idx="12"/>
          </p:nvPr>
        </p:nvSpPr>
        <p:spPr/>
        <p:txBody>
          <a:bodyPr/>
          <a:lstStyle/>
          <a:p>
            <a:fld id="{5E4C5598-5272-4FD5-A888-A2318F7D3CC1}" type="slidenum">
              <a:rPr lang="zh-CN" altLang="en-US" smtClean="0"/>
              <a:pPr/>
              <a:t>14</a:t>
            </a:fld>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5042" name="Rectangle 2"/>
          <p:cNvSpPr>
            <a:spLocks noGrp="1" noChangeArrowheads="1"/>
          </p:cNvSpPr>
          <p:nvPr>
            <p:ph idx="1"/>
          </p:nvPr>
        </p:nvSpPr>
        <p:spPr>
          <a:xfrm>
            <a:off x="152400" y="152400"/>
            <a:ext cx="8915400" cy="2628900"/>
          </a:xfrm>
        </p:spPr>
        <p:txBody>
          <a:bodyPr/>
          <a:lstStyle/>
          <a:p>
            <a:pPr marL="381000" lvl="1" indent="0" eaLnBrk="1" hangingPunct="1">
              <a:lnSpc>
                <a:spcPct val="110000"/>
              </a:lnSpc>
              <a:spcBef>
                <a:spcPct val="10000"/>
              </a:spcBef>
              <a:buClrTx/>
              <a:buSzTx/>
              <a:buFont typeface="Wingdings" pitchFamily="2" charset="2"/>
              <a:buNone/>
            </a:pPr>
            <a:r>
              <a:rPr lang="zh-CN" altLang="en-US" dirty="0" smtClean="0">
                <a:solidFill>
                  <a:schemeClr val="folHlink"/>
                </a:solidFill>
                <a:latin typeface="宋体" pitchFamily="2" charset="-122"/>
              </a:rPr>
              <a:t>◆</a:t>
            </a:r>
            <a:r>
              <a:rPr lang="zh-CN" altLang="en-US" dirty="0" smtClean="0">
                <a:solidFill>
                  <a:schemeClr val="hlink"/>
                </a:solidFill>
              </a:rPr>
              <a:t>  </a:t>
            </a:r>
            <a:r>
              <a:rPr lang="zh-CN" altLang="en-US" dirty="0" smtClean="0">
                <a:solidFill>
                  <a:schemeClr val="folHlink"/>
                </a:solidFill>
              </a:rPr>
              <a:t>溢出索引项</a:t>
            </a:r>
            <a:r>
              <a:rPr lang="zh-CN" altLang="en-US" dirty="0" smtClean="0"/>
              <a:t>：是为插入记录设置的。关键字域存放该磁道上</a:t>
            </a:r>
            <a:r>
              <a:rPr lang="zh-CN" altLang="en-US" dirty="0" smtClean="0">
                <a:solidFill>
                  <a:schemeClr val="folHlink"/>
                </a:solidFill>
              </a:rPr>
              <a:t>溢出</a:t>
            </a:r>
            <a:r>
              <a:rPr lang="zh-CN" altLang="en-US" dirty="0" smtClean="0"/>
              <a:t>的记录的最大关键字；指针域存放</a:t>
            </a:r>
            <a:r>
              <a:rPr lang="zh-CN" altLang="en-US" dirty="0" smtClean="0">
                <a:solidFill>
                  <a:schemeClr val="folHlink"/>
                </a:solidFill>
              </a:rPr>
              <a:t>溢出</a:t>
            </a:r>
            <a:r>
              <a:rPr lang="zh-CN" altLang="en-US" dirty="0" smtClean="0"/>
              <a:t>记录链表的头指针。      </a:t>
            </a:r>
          </a:p>
          <a:p>
            <a:pPr marL="0" indent="0" eaLnBrk="1" hangingPunct="1">
              <a:lnSpc>
                <a:spcPct val="110000"/>
              </a:lnSpc>
              <a:spcBef>
                <a:spcPct val="10000"/>
              </a:spcBef>
              <a:buFont typeface="Wingdings" pitchFamily="2" charset="2"/>
              <a:buNone/>
            </a:pPr>
            <a:r>
              <a:rPr lang="zh-CN" altLang="en-US" sz="2800" dirty="0" smtClean="0"/>
              <a:t>    </a:t>
            </a:r>
            <a:r>
              <a:rPr lang="zh-CN" altLang="en-US" sz="2800" dirty="0" smtClean="0"/>
              <a:t>在</a:t>
            </a:r>
            <a:r>
              <a:rPr lang="zh-CN" altLang="en-US" sz="2800" dirty="0" smtClean="0"/>
              <a:t>磁道索引的基础上，又为文件所占用的柱面建立一个</a:t>
            </a:r>
            <a:r>
              <a:rPr lang="zh-CN" altLang="en-US" sz="2800" dirty="0" smtClean="0">
                <a:solidFill>
                  <a:schemeClr val="tx2"/>
                </a:solidFill>
              </a:rPr>
              <a:t>柱面索引</a:t>
            </a:r>
            <a:r>
              <a:rPr lang="zh-CN" altLang="en-US" sz="2800" dirty="0" smtClean="0"/>
              <a:t>，其结构是</a:t>
            </a:r>
            <a:r>
              <a:rPr lang="zh-CN" altLang="en-US" sz="2800" dirty="0" smtClean="0">
                <a:latin typeface="宋体" pitchFamily="2" charset="-122"/>
              </a:rPr>
              <a:t>：</a:t>
            </a:r>
          </a:p>
        </p:txBody>
      </p:sp>
      <p:grpSp>
        <p:nvGrpSpPr>
          <p:cNvPr id="2" name="Group 3"/>
          <p:cNvGrpSpPr>
            <a:grpSpLocks/>
          </p:cNvGrpSpPr>
          <p:nvPr/>
        </p:nvGrpSpPr>
        <p:grpSpPr bwMode="auto">
          <a:xfrm>
            <a:off x="1676400" y="2997200"/>
            <a:ext cx="2374900" cy="431800"/>
            <a:chOff x="0" y="0"/>
            <a:chExt cx="1496" cy="272"/>
          </a:xfrm>
        </p:grpSpPr>
        <p:sp>
          <p:nvSpPr>
            <p:cNvPr id="17413" name="Rectangle 4"/>
            <p:cNvSpPr>
              <a:spLocks noChangeArrowheads="1"/>
            </p:cNvSpPr>
            <p:nvPr/>
          </p:nvSpPr>
          <p:spPr bwMode="auto">
            <a:xfrm>
              <a:off x="0" y="0"/>
              <a:ext cx="1496" cy="272"/>
            </a:xfrm>
            <a:prstGeom prst="rect">
              <a:avLst/>
            </a:prstGeom>
            <a:noFill/>
            <a:ln w="28575">
              <a:solidFill>
                <a:schemeClr val="tx1"/>
              </a:solidFill>
              <a:miter lim="800000"/>
              <a:headEnd/>
              <a:tailEnd/>
            </a:ln>
          </p:spPr>
          <p:txBody>
            <a:bodyPr wrap="none" anchor="ctr"/>
            <a:lstStyle/>
            <a:p>
              <a:pPr algn="ctr"/>
              <a:r>
                <a:rPr lang="zh-CN" altLang="en-US" b="1"/>
                <a:t>关键字      指针</a:t>
              </a:r>
            </a:p>
          </p:txBody>
        </p:sp>
        <p:sp>
          <p:nvSpPr>
            <p:cNvPr id="17414" name="Line 5"/>
            <p:cNvSpPr>
              <a:spLocks noChangeShapeType="1"/>
            </p:cNvSpPr>
            <p:nvPr/>
          </p:nvSpPr>
          <p:spPr bwMode="auto">
            <a:xfrm>
              <a:off x="816" y="0"/>
              <a:ext cx="0" cy="272"/>
            </a:xfrm>
            <a:prstGeom prst="line">
              <a:avLst/>
            </a:prstGeom>
            <a:noFill/>
            <a:ln w="28575">
              <a:solidFill>
                <a:schemeClr val="tx1"/>
              </a:solidFill>
              <a:round/>
              <a:headEnd/>
              <a:tailEnd/>
            </a:ln>
          </p:spPr>
          <p:txBody>
            <a:bodyPr wrap="none"/>
            <a:lstStyle/>
            <a:p>
              <a:endParaRPr lang="zh-CN" altLang="en-US"/>
            </a:p>
          </p:txBody>
        </p:sp>
      </p:grpSp>
      <p:sp>
        <p:nvSpPr>
          <p:cNvPr id="855046" name="Rectangle 6"/>
          <p:cNvSpPr>
            <a:spLocks noChangeArrowheads="1"/>
          </p:cNvSpPr>
          <p:nvPr/>
        </p:nvSpPr>
        <p:spPr bwMode="auto">
          <a:xfrm>
            <a:off x="152400" y="3776663"/>
            <a:ext cx="8812213" cy="2316162"/>
          </a:xfrm>
          <a:prstGeom prst="rect">
            <a:avLst/>
          </a:prstGeom>
          <a:noFill/>
          <a:ln w="9525">
            <a:noFill/>
            <a:miter lim="800000"/>
            <a:headEnd/>
            <a:tailEnd/>
          </a:ln>
        </p:spPr>
        <p:txBody>
          <a:bodyPr/>
          <a:lstStyle/>
          <a:p>
            <a:pPr>
              <a:spcBef>
                <a:spcPct val="10000"/>
              </a:spcBef>
              <a:buClr>
                <a:schemeClr val="tx1"/>
              </a:buClr>
              <a:buSzPct val="90000"/>
            </a:pPr>
            <a:r>
              <a:rPr lang="zh-CN" altLang="en-US" sz="2800" b="1" dirty="0"/>
              <a:t>        </a:t>
            </a:r>
            <a:r>
              <a:rPr lang="zh-CN" altLang="en-US" sz="2800" b="1" dirty="0">
                <a:latin typeface="楷体" pitchFamily="49" charset="-122"/>
                <a:ea typeface="楷体" pitchFamily="49" charset="-122"/>
              </a:rPr>
              <a:t>关键字域存放该柱面上的最大关键字；指针域指向该柱面的第</a:t>
            </a:r>
            <a:r>
              <a:rPr lang="en-US" altLang="zh-CN" sz="2800" b="1" dirty="0">
                <a:latin typeface="楷体" pitchFamily="49" charset="-122"/>
                <a:ea typeface="楷体" pitchFamily="49" charset="-122"/>
              </a:rPr>
              <a:t>1</a:t>
            </a:r>
            <a:r>
              <a:rPr lang="zh-CN" altLang="en-US" sz="2800" b="1" dirty="0">
                <a:latin typeface="楷体" pitchFamily="49" charset="-122"/>
                <a:ea typeface="楷体" pitchFamily="49" charset="-122"/>
              </a:rPr>
              <a:t>个磁道索引项。 </a:t>
            </a:r>
          </a:p>
          <a:p>
            <a:pPr eaLnBrk="0" hangingPunct="0">
              <a:spcBef>
                <a:spcPct val="10000"/>
              </a:spcBef>
            </a:pPr>
            <a:r>
              <a:rPr lang="zh-CN" altLang="en-US" sz="2800" b="1" dirty="0">
                <a:latin typeface="楷体" pitchFamily="49" charset="-122"/>
                <a:ea typeface="楷体" pitchFamily="49" charset="-122"/>
              </a:rPr>
              <a:t>    </a:t>
            </a:r>
            <a:r>
              <a:rPr lang="zh-CN" altLang="en-US" sz="2800" b="1" dirty="0" smtClean="0">
                <a:latin typeface="楷体" pitchFamily="49" charset="-122"/>
                <a:ea typeface="楷体" pitchFamily="49" charset="-122"/>
              </a:rPr>
              <a:t>当</a:t>
            </a:r>
            <a:r>
              <a:rPr lang="zh-CN" altLang="en-US" sz="2800" b="1" dirty="0">
                <a:latin typeface="楷体" pitchFamily="49" charset="-122"/>
                <a:ea typeface="楷体" pitchFamily="49" charset="-122"/>
              </a:rPr>
              <a:t>柱面索引很大时，柱面索引本身占用很多磁道，又可为柱面索引建立一个</a:t>
            </a:r>
            <a:r>
              <a:rPr lang="zh-CN" altLang="en-US" sz="2800" b="1" dirty="0">
                <a:solidFill>
                  <a:schemeClr val="folHlink"/>
                </a:solidFill>
                <a:latin typeface="楷体" pitchFamily="49" charset="-122"/>
                <a:ea typeface="楷体" pitchFamily="49" charset="-122"/>
              </a:rPr>
              <a:t>主索引</a:t>
            </a:r>
            <a:r>
              <a:rPr lang="zh-CN" altLang="en-US" sz="2800" b="1" dirty="0">
                <a:latin typeface="楷体" pitchFamily="49" charset="-122"/>
                <a:ea typeface="楷体" pitchFamily="49" charset="-122"/>
              </a:rPr>
              <a:t>。则</a:t>
            </a:r>
            <a:r>
              <a:rPr lang="en-US" altLang="zh-CN" sz="2800" b="1" dirty="0">
                <a:latin typeface="楷体" pitchFamily="49" charset="-122"/>
                <a:ea typeface="楷体" pitchFamily="49" charset="-122"/>
              </a:rPr>
              <a:t>ISAM</a:t>
            </a:r>
            <a:r>
              <a:rPr lang="zh-CN" altLang="en-US" sz="2800" b="1" dirty="0">
                <a:latin typeface="楷体" pitchFamily="49" charset="-122"/>
                <a:ea typeface="楷体" pitchFamily="49" charset="-122"/>
              </a:rPr>
              <a:t>文件的三级索引结构如图</a:t>
            </a:r>
            <a:r>
              <a:rPr lang="en-US" altLang="zh-CN" sz="2800" b="1" dirty="0">
                <a:latin typeface="楷体" pitchFamily="49" charset="-122"/>
                <a:ea typeface="楷体" pitchFamily="49" charset="-122"/>
              </a:rPr>
              <a:t>11-3</a:t>
            </a:r>
            <a:r>
              <a:rPr lang="zh-CN" altLang="en-US" sz="2800" b="1" dirty="0">
                <a:latin typeface="楷体" pitchFamily="49" charset="-122"/>
                <a:ea typeface="楷体" pitchFamily="49" charset="-122"/>
              </a:rPr>
              <a:t>所示。</a:t>
            </a:r>
          </a:p>
        </p:txBody>
      </p:sp>
      <p:sp>
        <p:nvSpPr>
          <p:cNvPr id="7" name="灯片编号占位符 6"/>
          <p:cNvSpPr>
            <a:spLocks noGrp="1"/>
          </p:cNvSpPr>
          <p:nvPr>
            <p:ph type="sldNum" sz="quarter" idx="12"/>
          </p:nvPr>
        </p:nvSpPr>
        <p:spPr/>
        <p:txBody>
          <a:bodyPr/>
          <a:lstStyle/>
          <a:p>
            <a:fld id="{5E4C5598-5272-4FD5-A888-A2318F7D3CC1}" type="slidenum">
              <a:rPr lang="zh-CN" altLang="en-US" smtClean="0"/>
              <a:pPr/>
              <a:t>15</a:t>
            </a:fld>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95263" y="1700808"/>
            <a:ext cx="8948737" cy="4318000"/>
            <a:chOff x="0" y="0"/>
            <a:chExt cx="5637" cy="2784"/>
          </a:xfrm>
        </p:grpSpPr>
        <p:sp>
          <p:nvSpPr>
            <p:cNvPr id="18435" name="Rectangle 3"/>
            <p:cNvSpPr>
              <a:spLocks noChangeArrowheads="1"/>
            </p:cNvSpPr>
            <p:nvPr/>
          </p:nvSpPr>
          <p:spPr bwMode="auto">
            <a:xfrm>
              <a:off x="1928" y="96"/>
              <a:ext cx="771" cy="249"/>
            </a:xfrm>
            <a:prstGeom prst="rect">
              <a:avLst/>
            </a:prstGeom>
            <a:noFill/>
            <a:ln w="9525">
              <a:noFill/>
              <a:miter lim="800000"/>
              <a:headEnd/>
              <a:tailEnd/>
            </a:ln>
          </p:spPr>
          <p:txBody>
            <a:bodyPr wrap="none" anchor="ctr"/>
            <a:lstStyle/>
            <a:p>
              <a:pPr algn="ctr"/>
              <a:r>
                <a:rPr lang="zh-CN" altLang="en-US" b="1"/>
                <a:t>磁道索引</a:t>
              </a:r>
            </a:p>
          </p:txBody>
        </p:sp>
        <p:sp>
          <p:nvSpPr>
            <p:cNvPr id="18436" name="Rectangle 4"/>
            <p:cNvSpPr>
              <a:spLocks noChangeArrowheads="1"/>
            </p:cNvSpPr>
            <p:nvPr/>
          </p:nvSpPr>
          <p:spPr bwMode="auto">
            <a:xfrm>
              <a:off x="976" y="144"/>
              <a:ext cx="771" cy="249"/>
            </a:xfrm>
            <a:prstGeom prst="rect">
              <a:avLst/>
            </a:prstGeom>
            <a:noFill/>
            <a:ln w="9525">
              <a:noFill/>
              <a:miter lim="800000"/>
              <a:headEnd/>
              <a:tailEnd/>
            </a:ln>
          </p:spPr>
          <p:txBody>
            <a:bodyPr wrap="none" anchor="ctr"/>
            <a:lstStyle/>
            <a:p>
              <a:pPr algn="ctr"/>
              <a:r>
                <a:rPr lang="zh-CN" altLang="en-US" b="1"/>
                <a:t>柱面索引</a:t>
              </a:r>
            </a:p>
          </p:txBody>
        </p:sp>
        <p:grpSp>
          <p:nvGrpSpPr>
            <p:cNvPr id="3" name="Group 5"/>
            <p:cNvGrpSpPr>
              <a:grpSpLocks/>
            </p:cNvGrpSpPr>
            <p:nvPr/>
          </p:nvGrpSpPr>
          <p:grpSpPr bwMode="auto">
            <a:xfrm>
              <a:off x="3560" y="0"/>
              <a:ext cx="2077" cy="1187"/>
              <a:chOff x="0" y="0"/>
              <a:chExt cx="2077" cy="1187"/>
            </a:xfrm>
          </p:grpSpPr>
          <p:grpSp>
            <p:nvGrpSpPr>
              <p:cNvPr id="4" name="Group 6"/>
              <p:cNvGrpSpPr>
                <a:grpSpLocks/>
              </p:cNvGrpSpPr>
              <p:nvPr/>
            </p:nvGrpSpPr>
            <p:grpSpPr bwMode="auto">
              <a:xfrm>
                <a:off x="0" y="280"/>
                <a:ext cx="1315" cy="899"/>
                <a:chOff x="0" y="0"/>
                <a:chExt cx="1315" cy="899"/>
              </a:xfrm>
            </p:grpSpPr>
            <p:grpSp>
              <p:nvGrpSpPr>
                <p:cNvPr id="5" name="Group 7"/>
                <p:cNvGrpSpPr>
                  <a:grpSpLocks/>
                </p:cNvGrpSpPr>
                <p:nvPr/>
              </p:nvGrpSpPr>
              <p:grpSpPr bwMode="auto">
                <a:xfrm>
                  <a:off x="0" y="0"/>
                  <a:ext cx="1315" cy="227"/>
                  <a:chOff x="0" y="0"/>
                  <a:chExt cx="1315" cy="227"/>
                </a:xfrm>
              </p:grpSpPr>
              <p:sp>
                <p:nvSpPr>
                  <p:cNvPr id="18580" name="Rectangle 8"/>
                  <p:cNvSpPr>
                    <a:spLocks noChangeArrowheads="1"/>
                  </p:cNvSpPr>
                  <p:nvPr/>
                </p:nvSpPr>
                <p:spPr bwMode="auto">
                  <a:xfrm>
                    <a:off x="0" y="0"/>
                    <a:ext cx="1315" cy="227"/>
                  </a:xfrm>
                  <a:prstGeom prst="rect">
                    <a:avLst/>
                  </a:prstGeom>
                  <a:noFill/>
                  <a:ln w="19050">
                    <a:solidFill>
                      <a:schemeClr val="tx1"/>
                    </a:solidFill>
                    <a:miter lim="800000"/>
                    <a:headEnd/>
                    <a:tailEnd/>
                  </a:ln>
                </p:spPr>
                <p:txBody>
                  <a:bodyPr wrap="none" anchor="ctr"/>
                  <a:lstStyle/>
                  <a:p>
                    <a:r>
                      <a:rPr lang="en-US" altLang="zh-CN" b="1"/>
                      <a:t>R</a:t>
                    </a:r>
                    <a:r>
                      <a:rPr lang="en-US" altLang="zh-CN" b="1" baseline="-22000"/>
                      <a:t>7    </a:t>
                    </a:r>
                    <a:r>
                      <a:rPr lang="en-US" altLang="zh-CN" b="1"/>
                      <a:t>R</a:t>
                    </a:r>
                    <a:r>
                      <a:rPr lang="en-US" altLang="zh-CN" b="1" baseline="-22000"/>
                      <a:t>13</a:t>
                    </a:r>
                    <a:r>
                      <a:rPr lang="en-US" altLang="zh-CN" b="1"/>
                      <a:t>        R</a:t>
                    </a:r>
                    <a:r>
                      <a:rPr lang="en-US" altLang="zh-CN" b="1" baseline="-22000"/>
                      <a:t>23</a:t>
                    </a:r>
                  </a:p>
                </p:txBody>
              </p:sp>
              <p:sp>
                <p:nvSpPr>
                  <p:cNvPr id="18581" name="Line 9"/>
                  <p:cNvSpPr>
                    <a:spLocks noChangeShapeType="1"/>
                  </p:cNvSpPr>
                  <p:nvPr/>
                </p:nvSpPr>
                <p:spPr bwMode="auto">
                  <a:xfrm>
                    <a:off x="347" y="0"/>
                    <a:ext cx="0" cy="227"/>
                  </a:xfrm>
                  <a:prstGeom prst="line">
                    <a:avLst/>
                  </a:prstGeom>
                  <a:noFill/>
                  <a:ln w="19050">
                    <a:solidFill>
                      <a:schemeClr val="tx1"/>
                    </a:solidFill>
                    <a:round/>
                    <a:headEnd/>
                    <a:tailEnd/>
                  </a:ln>
                </p:spPr>
                <p:txBody>
                  <a:bodyPr wrap="none"/>
                  <a:lstStyle/>
                  <a:p>
                    <a:endParaRPr lang="zh-CN" altLang="en-US"/>
                  </a:p>
                </p:txBody>
              </p:sp>
              <p:sp>
                <p:nvSpPr>
                  <p:cNvPr id="18582" name="Line 10"/>
                  <p:cNvSpPr>
                    <a:spLocks noChangeShapeType="1"/>
                  </p:cNvSpPr>
                  <p:nvPr/>
                </p:nvSpPr>
                <p:spPr bwMode="auto">
                  <a:xfrm>
                    <a:off x="682" y="0"/>
                    <a:ext cx="0" cy="227"/>
                  </a:xfrm>
                  <a:prstGeom prst="line">
                    <a:avLst/>
                  </a:prstGeom>
                  <a:noFill/>
                  <a:ln w="19050">
                    <a:solidFill>
                      <a:schemeClr val="tx1"/>
                    </a:solidFill>
                    <a:round/>
                    <a:headEnd/>
                    <a:tailEnd/>
                  </a:ln>
                </p:spPr>
                <p:txBody>
                  <a:bodyPr wrap="none"/>
                  <a:lstStyle/>
                  <a:p>
                    <a:endParaRPr lang="zh-CN" altLang="en-US"/>
                  </a:p>
                </p:txBody>
              </p:sp>
              <p:sp>
                <p:nvSpPr>
                  <p:cNvPr id="18583" name="Line 11"/>
                  <p:cNvSpPr>
                    <a:spLocks noChangeShapeType="1"/>
                  </p:cNvSpPr>
                  <p:nvPr/>
                </p:nvSpPr>
                <p:spPr bwMode="auto">
                  <a:xfrm>
                    <a:off x="982" y="0"/>
                    <a:ext cx="0" cy="227"/>
                  </a:xfrm>
                  <a:prstGeom prst="line">
                    <a:avLst/>
                  </a:prstGeom>
                  <a:noFill/>
                  <a:ln w="19050">
                    <a:solidFill>
                      <a:schemeClr val="tx1"/>
                    </a:solidFill>
                    <a:round/>
                    <a:headEnd/>
                    <a:tailEnd/>
                  </a:ln>
                </p:spPr>
                <p:txBody>
                  <a:bodyPr wrap="none"/>
                  <a:lstStyle/>
                  <a:p>
                    <a:endParaRPr lang="zh-CN" altLang="en-US"/>
                  </a:p>
                </p:txBody>
              </p:sp>
            </p:grpSp>
            <p:grpSp>
              <p:nvGrpSpPr>
                <p:cNvPr id="6" name="Group 12"/>
                <p:cNvGrpSpPr>
                  <a:grpSpLocks/>
                </p:cNvGrpSpPr>
                <p:nvPr/>
              </p:nvGrpSpPr>
              <p:grpSpPr bwMode="auto">
                <a:xfrm>
                  <a:off x="0" y="448"/>
                  <a:ext cx="1315" cy="227"/>
                  <a:chOff x="0" y="0"/>
                  <a:chExt cx="1315" cy="227"/>
                </a:xfrm>
              </p:grpSpPr>
              <p:sp>
                <p:nvSpPr>
                  <p:cNvPr id="18576" name="Rectangle 13"/>
                  <p:cNvSpPr>
                    <a:spLocks noChangeArrowheads="1"/>
                  </p:cNvSpPr>
                  <p:nvPr/>
                </p:nvSpPr>
                <p:spPr bwMode="auto">
                  <a:xfrm>
                    <a:off x="0" y="1"/>
                    <a:ext cx="1315" cy="226"/>
                  </a:xfrm>
                  <a:prstGeom prst="rect">
                    <a:avLst/>
                  </a:prstGeom>
                  <a:noFill/>
                  <a:ln w="19050">
                    <a:solidFill>
                      <a:schemeClr val="tx1"/>
                    </a:solidFill>
                    <a:miter lim="800000"/>
                    <a:headEnd/>
                    <a:tailEnd/>
                  </a:ln>
                </p:spPr>
                <p:txBody>
                  <a:bodyPr wrap="none" anchor="ctr"/>
                  <a:lstStyle/>
                  <a:p>
                    <a:r>
                      <a:rPr lang="zh-CN" altLang="en-US" b="1"/>
                      <a:t>       </a:t>
                    </a:r>
                    <a:r>
                      <a:rPr lang="en-US" altLang="zh-CN" b="1"/>
                      <a:t>…         R</a:t>
                    </a:r>
                    <a:r>
                      <a:rPr lang="en-US" altLang="zh-CN" b="1" baseline="-22000"/>
                      <a:t>76</a:t>
                    </a:r>
                  </a:p>
                </p:txBody>
              </p:sp>
              <p:sp>
                <p:nvSpPr>
                  <p:cNvPr id="18577" name="Line 14"/>
                  <p:cNvSpPr>
                    <a:spLocks noChangeShapeType="1"/>
                  </p:cNvSpPr>
                  <p:nvPr/>
                </p:nvSpPr>
                <p:spPr bwMode="auto">
                  <a:xfrm>
                    <a:off x="347" y="1"/>
                    <a:ext cx="0" cy="226"/>
                  </a:xfrm>
                  <a:prstGeom prst="line">
                    <a:avLst/>
                  </a:prstGeom>
                  <a:noFill/>
                  <a:ln w="19050">
                    <a:solidFill>
                      <a:schemeClr val="tx1"/>
                    </a:solidFill>
                    <a:round/>
                    <a:headEnd/>
                    <a:tailEnd/>
                  </a:ln>
                </p:spPr>
                <p:txBody>
                  <a:bodyPr wrap="none"/>
                  <a:lstStyle/>
                  <a:p>
                    <a:endParaRPr lang="zh-CN" altLang="en-US"/>
                  </a:p>
                </p:txBody>
              </p:sp>
              <p:sp>
                <p:nvSpPr>
                  <p:cNvPr id="18578" name="Line 15"/>
                  <p:cNvSpPr>
                    <a:spLocks noChangeShapeType="1"/>
                  </p:cNvSpPr>
                  <p:nvPr/>
                </p:nvSpPr>
                <p:spPr bwMode="auto">
                  <a:xfrm>
                    <a:off x="682" y="1"/>
                    <a:ext cx="0" cy="226"/>
                  </a:xfrm>
                  <a:prstGeom prst="line">
                    <a:avLst/>
                  </a:prstGeom>
                  <a:noFill/>
                  <a:ln w="19050">
                    <a:solidFill>
                      <a:schemeClr val="tx1"/>
                    </a:solidFill>
                    <a:round/>
                    <a:headEnd/>
                    <a:tailEnd/>
                  </a:ln>
                </p:spPr>
                <p:txBody>
                  <a:bodyPr wrap="none"/>
                  <a:lstStyle/>
                  <a:p>
                    <a:endParaRPr lang="zh-CN" altLang="en-US"/>
                  </a:p>
                </p:txBody>
              </p:sp>
              <p:sp>
                <p:nvSpPr>
                  <p:cNvPr id="18579" name="Line 16"/>
                  <p:cNvSpPr>
                    <a:spLocks noChangeShapeType="1"/>
                  </p:cNvSpPr>
                  <p:nvPr/>
                </p:nvSpPr>
                <p:spPr bwMode="auto">
                  <a:xfrm>
                    <a:off x="982" y="1"/>
                    <a:ext cx="0" cy="226"/>
                  </a:xfrm>
                  <a:prstGeom prst="line">
                    <a:avLst/>
                  </a:prstGeom>
                  <a:noFill/>
                  <a:ln w="19050">
                    <a:solidFill>
                      <a:schemeClr val="tx1"/>
                    </a:solidFill>
                    <a:round/>
                    <a:headEnd/>
                    <a:tailEnd/>
                  </a:ln>
                </p:spPr>
                <p:txBody>
                  <a:bodyPr wrap="none"/>
                  <a:lstStyle/>
                  <a:p>
                    <a:endParaRPr lang="zh-CN" altLang="en-US"/>
                  </a:p>
                </p:txBody>
              </p:sp>
            </p:grpSp>
            <p:grpSp>
              <p:nvGrpSpPr>
                <p:cNvPr id="7" name="Group 17"/>
                <p:cNvGrpSpPr>
                  <a:grpSpLocks/>
                </p:cNvGrpSpPr>
                <p:nvPr/>
              </p:nvGrpSpPr>
              <p:grpSpPr bwMode="auto">
                <a:xfrm>
                  <a:off x="0" y="221"/>
                  <a:ext cx="1315" cy="227"/>
                  <a:chOff x="0" y="0"/>
                  <a:chExt cx="1315" cy="227"/>
                </a:xfrm>
              </p:grpSpPr>
              <p:sp>
                <p:nvSpPr>
                  <p:cNvPr id="18572" name="Rectangle 18"/>
                  <p:cNvSpPr>
                    <a:spLocks noChangeArrowheads="1"/>
                  </p:cNvSpPr>
                  <p:nvPr/>
                </p:nvSpPr>
                <p:spPr bwMode="auto">
                  <a:xfrm>
                    <a:off x="0" y="1"/>
                    <a:ext cx="1315" cy="227"/>
                  </a:xfrm>
                  <a:prstGeom prst="rect">
                    <a:avLst/>
                  </a:prstGeom>
                  <a:noFill/>
                  <a:ln w="19050">
                    <a:solidFill>
                      <a:schemeClr val="tx1"/>
                    </a:solidFill>
                    <a:miter lim="800000"/>
                    <a:headEnd/>
                    <a:tailEnd/>
                  </a:ln>
                </p:spPr>
                <p:txBody>
                  <a:bodyPr wrap="none" anchor="ctr"/>
                  <a:lstStyle/>
                  <a:p>
                    <a:r>
                      <a:rPr lang="zh-CN" altLang="en-US" sz="2000" b="1"/>
                      <a:t> ┇          </a:t>
                    </a:r>
                    <a:r>
                      <a:rPr lang="zh-CN" altLang="en-US" b="1"/>
                      <a:t> </a:t>
                    </a:r>
                    <a:r>
                      <a:rPr lang="zh-CN" altLang="en-US" sz="2000" b="1"/>
                      <a:t>┇</a:t>
                    </a:r>
                  </a:p>
                </p:txBody>
              </p:sp>
              <p:sp>
                <p:nvSpPr>
                  <p:cNvPr id="18573" name="Line 19"/>
                  <p:cNvSpPr>
                    <a:spLocks noChangeShapeType="1"/>
                  </p:cNvSpPr>
                  <p:nvPr/>
                </p:nvSpPr>
                <p:spPr bwMode="auto">
                  <a:xfrm>
                    <a:off x="347" y="1"/>
                    <a:ext cx="0" cy="227"/>
                  </a:xfrm>
                  <a:prstGeom prst="line">
                    <a:avLst/>
                  </a:prstGeom>
                  <a:noFill/>
                  <a:ln w="19050">
                    <a:solidFill>
                      <a:schemeClr val="tx1"/>
                    </a:solidFill>
                    <a:round/>
                    <a:headEnd/>
                    <a:tailEnd/>
                  </a:ln>
                </p:spPr>
                <p:txBody>
                  <a:bodyPr wrap="none"/>
                  <a:lstStyle/>
                  <a:p>
                    <a:endParaRPr lang="zh-CN" altLang="en-US"/>
                  </a:p>
                </p:txBody>
              </p:sp>
              <p:sp>
                <p:nvSpPr>
                  <p:cNvPr id="18574" name="Line 20"/>
                  <p:cNvSpPr>
                    <a:spLocks noChangeShapeType="1"/>
                  </p:cNvSpPr>
                  <p:nvPr/>
                </p:nvSpPr>
                <p:spPr bwMode="auto">
                  <a:xfrm>
                    <a:off x="682" y="1"/>
                    <a:ext cx="0" cy="227"/>
                  </a:xfrm>
                  <a:prstGeom prst="line">
                    <a:avLst/>
                  </a:prstGeom>
                  <a:noFill/>
                  <a:ln w="19050">
                    <a:solidFill>
                      <a:schemeClr val="tx1"/>
                    </a:solidFill>
                    <a:round/>
                    <a:headEnd/>
                    <a:tailEnd/>
                  </a:ln>
                </p:spPr>
                <p:txBody>
                  <a:bodyPr wrap="none"/>
                  <a:lstStyle/>
                  <a:p>
                    <a:endParaRPr lang="zh-CN" altLang="en-US"/>
                  </a:p>
                </p:txBody>
              </p:sp>
              <p:sp>
                <p:nvSpPr>
                  <p:cNvPr id="18575" name="Line 21"/>
                  <p:cNvSpPr>
                    <a:spLocks noChangeShapeType="1"/>
                  </p:cNvSpPr>
                  <p:nvPr/>
                </p:nvSpPr>
                <p:spPr bwMode="auto">
                  <a:xfrm>
                    <a:off x="982" y="1"/>
                    <a:ext cx="0" cy="227"/>
                  </a:xfrm>
                  <a:prstGeom prst="line">
                    <a:avLst/>
                  </a:prstGeom>
                  <a:noFill/>
                  <a:ln w="19050">
                    <a:solidFill>
                      <a:schemeClr val="tx1"/>
                    </a:solidFill>
                    <a:round/>
                    <a:headEnd/>
                    <a:tailEnd/>
                  </a:ln>
                </p:spPr>
                <p:txBody>
                  <a:bodyPr wrap="none"/>
                  <a:lstStyle/>
                  <a:p>
                    <a:endParaRPr lang="zh-CN" altLang="en-US"/>
                  </a:p>
                </p:txBody>
              </p:sp>
            </p:grpSp>
            <p:sp>
              <p:nvSpPr>
                <p:cNvPr id="18571" name="Rectangle 22"/>
                <p:cNvSpPr>
                  <a:spLocks noChangeArrowheads="1"/>
                </p:cNvSpPr>
                <p:nvPr/>
              </p:nvSpPr>
              <p:spPr bwMode="auto">
                <a:xfrm>
                  <a:off x="0" y="672"/>
                  <a:ext cx="1315" cy="227"/>
                </a:xfrm>
                <a:prstGeom prst="rect">
                  <a:avLst/>
                </a:prstGeom>
                <a:noFill/>
                <a:ln w="19050">
                  <a:solidFill>
                    <a:schemeClr val="tx1"/>
                  </a:solidFill>
                  <a:miter lim="800000"/>
                  <a:headEnd/>
                  <a:tailEnd/>
                </a:ln>
              </p:spPr>
              <p:txBody>
                <a:bodyPr wrap="none" anchor="ctr"/>
                <a:lstStyle/>
                <a:p>
                  <a:r>
                    <a:rPr lang="en-US" altLang="zh-CN" b="1"/>
                    <a:t>R</a:t>
                  </a:r>
                  <a:r>
                    <a:rPr lang="en-US" altLang="zh-CN" b="1" baseline="-22000"/>
                    <a:t>31</a:t>
                  </a:r>
                </a:p>
              </p:txBody>
            </p:sp>
          </p:grpSp>
          <p:sp>
            <p:nvSpPr>
              <p:cNvPr id="18564" name="Rectangle 23"/>
              <p:cNvSpPr>
                <a:spLocks noChangeArrowheads="1"/>
              </p:cNvSpPr>
              <p:nvPr/>
            </p:nvSpPr>
            <p:spPr bwMode="auto">
              <a:xfrm>
                <a:off x="1488" y="480"/>
                <a:ext cx="589" cy="227"/>
              </a:xfrm>
              <a:prstGeom prst="rect">
                <a:avLst/>
              </a:prstGeom>
              <a:noFill/>
              <a:ln w="9525">
                <a:noFill/>
                <a:miter lim="800000"/>
                <a:headEnd/>
                <a:tailEnd/>
              </a:ln>
            </p:spPr>
            <p:txBody>
              <a:bodyPr wrap="none" anchor="ctr"/>
              <a:lstStyle/>
              <a:p>
                <a:pPr algn="ctr"/>
                <a:r>
                  <a:rPr lang="zh-CN" altLang="en-US" b="1"/>
                  <a:t>基本区</a:t>
                </a:r>
              </a:p>
            </p:txBody>
          </p:sp>
          <p:sp>
            <p:nvSpPr>
              <p:cNvPr id="18565" name="Rectangle 24"/>
              <p:cNvSpPr>
                <a:spLocks noChangeArrowheads="1"/>
              </p:cNvSpPr>
              <p:nvPr/>
            </p:nvSpPr>
            <p:spPr bwMode="auto">
              <a:xfrm>
                <a:off x="1475" y="960"/>
                <a:ext cx="589" cy="227"/>
              </a:xfrm>
              <a:prstGeom prst="rect">
                <a:avLst/>
              </a:prstGeom>
              <a:noFill/>
              <a:ln w="9525">
                <a:noFill/>
                <a:miter lim="800000"/>
                <a:headEnd/>
                <a:tailEnd/>
              </a:ln>
            </p:spPr>
            <p:txBody>
              <a:bodyPr wrap="none" anchor="ctr"/>
              <a:lstStyle/>
              <a:p>
                <a:pPr algn="ctr"/>
                <a:r>
                  <a:rPr lang="zh-CN" altLang="en-US" b="1"/>
                  <a:t>溢出区</a:t>
                </a:r>
              </a:p>
            </p:txBody>
          </p:sp>
          <p:sp>
            <p:nvSpPr>
              <p:cNvPr id="18566" name="AutoShape 25"/>
              <p:cNvSpPr>
                <a:spLocks/>
              </p:cNvSpPr>
              <p:nvPr/>
            </p:nvSpPr>
            <p:spPr bwMode="auto">
              <a:xfrm>
                <a:off x="1392" y="288"/>
                <a:ext cx="68" cy="658"/>
              </a:xfrm>
              <a:prstGeom prst="rightBrace">
                <a:avLst>
                  <a:gd name="adj1" fmla="val 80503"/>
                  <a:gd name="adj2" fmla="val 50000"/>
                </a:avLst>
              </a:prstGeom>
              <a:noFill/>
              <a:ln w="28575">
                <a:solidFill>
                  <a:schemeClr val="tx1"/>
                </a:solidFill>
                <a:round/>
                <a:headEnd/>
                <a:tailEnd/>
              </a:ln>
            </p:spPr>
            <p:txBody>
              <a:bodyPr wrap="none" anchor="ctr"/>
              <a:lstStyle/>
              <a:p>
                <a:endParaRPr lang="zh-CN" altLang="en-US"/>
              </a:p>
            </p:txBody>
          </p:sp>
          <p:sp>
            <p:nvSpPr>
              <p:cNvPr id="18567" name="Rectangle 26"/>
              <p:cNvSpPr>
                <a:spLocks noChangeArrowheads="1"/>
              </p:cNvSpPr>
              <p:nvPr/>
            </p:nvSpPr>
            <p:spPr bwMode="auto">
              <a:xfrm>
                <a:off x="48" y="0"/>
                <a:ext cx="657" cy="227"/>
              </a:xfrm>
              <a:prstGeom prst="rect">
                <a:avLst/>
              </a:prstGeom>
              <a:noFill/>
              <a:ln w="9525">
                <a:noFill/>
                <a:miter lim="800000"/>
                <a:headEnd/>
                <a:tailEnd/>
              </a:ln>
            </p:spPr>
            <p:txBody>
              <a:bodyPr wrap="none" anchor="ctr"/>
              <a:lstStyle/>
              <a:p>
                <a:pPr algn="ctr"/>
                <a:r>
                  <a:rPr lang="zh-CN" altLang="en-US" b="1"/>
                  <a:t>柱面</a:t>
                </a:r>
                <a:r>
                  <a:rPr lang="en-US" altLang="zh-CN" b="1"/>
                  <a:t>C</a:t>
                </a:r>
                <a:r>
                  <a:rPr lang="en-US" altLang="zh-CN" b="1" baseline="-22000"/>
                  <a:t>1</a:t>
                </a:r>
              </a:p>
            </p:txBody>
          </p:sp>
        </p:grpSp>
        <p:grpSp>
          <p:nvGrpSpPr>
            <p:cNvPr id="8" name="Group 27"/>
            <p:cNvGrpSpPr>
              <a:grpSpLocks/>
            </p:cNvGrpSpPr>
            <p:nvPr/>
          </p:nvGrpSpPr>
          <p:grpSpPr bwMode="auto">
            <a:xfrm>
              <a:off x="3560" y="1269"/>
              <a:ext cx="1315" cy="1179"/>
              <a:chOff x="0" y="0"/>
              <a:chExt cx="1315" cy="1179"/>
            </a:xfrm>
          </p:grpSpPr>
          <p:grpSp>
            <p:nvGrpSpPr>
              <p:cNvPr id="9" name="Group 28"/>
              <p:cNvGrpSpPr>
                <a:grpSpLocks/>
              </p:cNvGrpSpPr>
              <p:nvPr/>
            </p:nvGrpSpPr>
            <p:grpSpPr bwMode="auto">
              <a:xfrm>
                <a:off x="0" y="280"/>
                <a:ext cx="1315" cy="227"/>
                <a:chOff x="0" y="0"/>
                <a:chExt cx="1315" cy="227"/>
              </a:xfrm>
            </p:grpSpPr>
            <p:sp>
              <p:nvSpPr>
                <p:cNvPr id="18560" name="Rectangle 29"/>
                <p:cNvSpPr>
                  <a:spLocks noChangeArrowheads="1"/>
                </p:cNvSpPr>
                <p:nvPr/>
              </p:nvSpPr>
              <p:spPr bwMode="auto">
                <a:xfrm>
                  <a:off x="0" y="1"/>
                  <a:ext cx="1315" cy="226"/>
                </a:xfrm>
                <a:prstGeom prst="rect">
                  <a:avLst/>
                </a:prstGeom>
                <a:noFill/>
                <a:ln w="19050">
                  <a:solidFill>
                    <a:schemeClr val="tx1"/>
                  </a:solidFill>
                  <a:miter lim="800000"/>
                  <a:headEnd/>
                  <a:tailEnd/>
                </a:ln>
              </p:spPr>
              <p:txBody>
                <a:bodyPr wrap="none" anchor="ctr"/>
                <a:lstStyle/>
                <a:p>
                  <a:r>
                    <a:rPr lang="zh-CN" altLang="en-US" b="1"/>
                    <a:t>        </a:t>
                  </a:r>
                  <a:r>
                    <a:rPr lang="en-US" altLang="zh-CN" b="1"/>
                    <a:t>…    </a:t>
                  </a:r>
                  <a:r>
                    <a:rPr lang="en-US" altLang="zh-CN" b="1" baseline="-22000"/>
                    <a:t> </a:t>
                  </a:r>
                  <a:r>
                    <a:rPr lang="en-US" altLang="zh-CN" b="1"/>
                    <a:t>R</a:t>
                  </a:r>
                  <a:r>
                    <a:rPr lang="en-US" altLang="zh-CN" b="1" baseline="-22000"/>
                    <a:t>2340</a:t>
                  </a:r>
                </a:p>
              </p:txBody>
            </p:sp>
            <p:sp>
              <p:nvSpPr>
                <p:cNvPr id="18561" name="Line 30"/>
                <p:cNvSpPr>
                  <a:spLocks noChangeShapeType="1"/>
                </p:cNvSpPr>
                <p:nvPr/>
              </p:nvSpPr>
              <p:spPr bwMode="auto">
                <a:xfrm>
                  <a:off x="347" y="1"/>
                  <a:ext cx="0" cy="226"/>
                </a:xfrm>
                <a:prstGeom prst="line">
                  <a:avLst/>
                </a:prstGeom>
                <a:noFill/>
                <a:ln w="19050">
                  <a:solidFill>
                    <a:schemeClr val="tx1"/>
                  </a:solidFill>
                  <a:round/>
                  <a:headEnd/>
                  <a:tailEnd/>
                </a:ln>
              </p:spPr>
              <p:txBody>
                <a:bodyPr wrap="none"/>
                <a:lstStyle/>
                <a:p>
                  <a:endParaRPr lang="zh-CN" altLang="en-US"/>
                </a:p>
              </p:txBody>
            </p:sp>
            <p:sp>
              <p:nvSpPr>
                <p:cNvPr id="18562" name="Line 31"/>
                <p:cNvSpPr>
                  <a:spLocks noChangeShapeType="1"/>
                </p:cNvSpPr>
                <p:nvPr/>
              </p:nvSpPr>
              <p:spPr bwMode="auto">
                <a:xfrm>
                  <a:off x="682" y="1"/>
                  <a:ext cx="0" cy="226"/>
                </a:xfrm>
                <a:prstGeom prst="line">
                  <a:avLst/>
                </a:prstGeom>
                <a:noFill/>
                <a:ln w="19050">
                  <a:solidFill>
                    <a:schemeClr val="tx1"/>
                  </a:solidFill>
                  <a:round/>
                  <a:headEnd/>
                  <a:tailEnd/>
                </a:ln>
              </p:spPr>
              <p:txBody>
                <a:bodyPr wrap="none"/>
                <a:lstStyle/>
                <a:p>
                  <a:endParaRPr lang="zh-CN" altLang="en-US"/>
                </a:p>
              </p:txBody>
            </p:sp>
          </p:grpSp>
          <p:grpSp>
            <p:nvGrpSpPr>
              <p:cNvPr id="10" name="Group 32"/>
              <p:cNvGrpSpPr>
                <a:grpSpLocks/>
              </p:cNvGrpSpPr>
              <p:nvPr/>
            </p:nvGrpSpPr>
            <p:grpSpPr bwMode="auto">
              <a:xfrm>
                <a:off x="0" y="728"/>
                <a:ext cx="1315" cy="227"/>
                <a:chOff x="0" y="0"/>
                <a:chExt cx="1315" cy="227"/>
              </a:xfrm>
            </p:grpSpPr>
            <p:sp>
              <p:nvSpPr>
                <p:cNvPr id="18557" name="Rectangle 33"/>
                <p:cNvSpPr>
                  <a:spLocks noChangeArrowheads="1"/>
                </p:cNvSpPr>
                <p:nvPr/>
              </p:nvSpPr>
              <p:spPr bwMode="auto">
                <a:xfrm>
                  <a:off x="0" y="0"/>
                  <a:ext cx="1315" cy="227"/>
                </a:xfrm>
                <a:prstGeom prst="rect">
                  <a:avLst/>
                </a:prstGeom>
                <a:noFill/>
                <a:ln w="19050">
                  <a:solidFill>
                    <a:schemeClr val="tx1"/>
                  </a:solidFill>
                  <a:miter lim="800000"/>
                  <a:headEnd/>
                  <a:tailEnd/>
                </a:ln>
              </p:spPr>
              <p:txBody>
                <a:bodyPr wrap="none" anchor="ctr"/>
                <a:lstStyle/>
                <a:p>
                  <a:r>
                    <a:rPr lang="zh-CN" altLang="en-US" b="1"/>
                    <a:t>       </a:t>
                  </a:r>
                  <a:r>
                    <a:rPr lang="en-US" altLang="zh-CN" b="1"/>
                    <a:t>…      R</a:t>
                  </a:r>
                  <a:r>
                    <a:rPr lang="en-US" altLang="zh-CN" b="1" baseline="-22000"/>
                    <a:t>3760</a:t>
                  </a:r>
                </a:p>
              </p:txBody>
            </p:sp>
            <p:sp>
              <p:nvSpPr>
                <p:cNvPr id="18558" name="Line 34"/>
                <p:cNvSpPr>
                  <a:spLocks noChangeShapeType="1"/>
                </p:cNvSpPr>
                <p:nvPr/>
              </p:nvSpPr>
              <p:spPr bwMode="auto">
                <a:xfrm>
                  <a:off x="347" y="0"/>
                  <a:ext cx="0" cy="227"/>
                </a:xfrm>
                <a:prstGeom prst="line">
                  <a:avLst/>
                </a:prstGeom>
                <a:noFill/>
                <a:ln w="19050">
                  <a:solidFill>
                    <a:schemeClr val="tx1"/>
                  </a:solidFill>
                  <a:round/>
                  <a:headEnd/>
                  <a:tailEnd/>
                </a:ln>
              </p:spPr>
              <p:txBody>
                <a:bodyPr wrap="none"/>
                <a:lstStyle/>
                <a:p>
                  <a:endParaRPr lang="zh-CN" altLang="en-US"/>
                </a:p>
              </p:txBody>
            </p:sp>
            <p:sp>
              <p:nvSpPr>
                <p:cNvPr id="18559" name="Line 35"/>
                <p:cNvSpPr>
                  <a:spLocks noChangeShapeType="1"/>
                </p:cNvSpPr>
                <p:nvPr/>
              </p:nvSpPr>
              <p:spPr bwMode="auto">
                <a:xfrm>
                  <a:off x="682" y="0"/>
                  <a:ext cx="0" cy="227"/>
                </a:xfrm>
                <a:prstGeom prst="line">
                  <a:avLst/>
                </a:prstGeom>
                <a:noFill/>
                <a:ln w="19050">
                  <a:solidFill>
                    <a:schemeClr val="tx1"/>
                  </a:solidFill>
                  <a:round/>
                  <a:headEnd/>
                  <a:tailEnd/>
                </a:ln>
              </p:spPr>
              <p:txBody>
                <a:bodyPr wrap="none"/>
                <a:lstStyle/>
                <a:p>
                  <a:endParaRPr lang="zh-CN" altLang="en-US"/>
                </a:p>
              </p:txBody>
            </p:sp>
          </p:grpSp>
          <p:grpSp>
            <p:nvGrpSpPr>
              <p:cNvPr id="11" name="Group 36"/>
              <p:cNvGrpSpPr>
                <a:grpSpLocks/>
              </p:cNvGrpSpPr>
              <p:nvPr/>
            </p:nvGrpSpPr>
            <p:grpSpPr bwMode="auto">
              <a:xfrm>
                <a:off x="0" y="501"/>
                <a:ext cx="1315" cy="227"/>
                <a:chOff x="0" y="0"/>
                <a:chExt cx="1315" cy="227"/>
              </a:xfrm>
            </p:grpSpPr>
            <p:sp>
              <p:nvSpPr>
                <p:cNvPr id="18554" name="Rectangle 37"/>
                <p:cNvSpPr>
                  <a:spLocks noChangeArrowheads="1"/>
                </p:cNvSpPr>
                <p:nvPr/>
              </p:nvSpPr>
              <p:spPr bwMode="auto">
                <a:xfrm>
                  <a:off x="0" y="1"/>
                  <a:ext cx="1315" cy="226"/>
                </a:xfrm>
                <a:prstGeom prst="rect">
                  <a:avLst/>
                </a:prstGeom>
                <a:noFill/>
                <a:ln w="19050">
                  <a:solidFill>
                    <a:schemeClr val="tx1"/>
                  </a:solidFill>
                  <a:miter lim="800000"/>
                  <a:headEnd/>
                  <a:tailEnd/>
                </a:ln>
              </p:spPr>
              <p:txBody>
                <a:bodyPr wrap="none" anchor="ctr"/>
                <a:lstStyle/>
                <a:p>
                  <a:r>
                    <a:rPr lang="zh-CN" altLang="en-US" sz="2000" b="1"/>
                    <a:t> ┇          </a:t>
                  </a:r>
                  <a:r>
                    <a:rPr lang="zh-CN" altLang="en-US" b="1"/>
                    <a:t> </a:t>
                  </a:r>
                  <a:r>
                    <a:rPr lang="zh-CN" altLang="en-US" sz="2000" b="1"/>
                    <a:t>┇</a:t>
                  </a:r>
                </a:p>
              </p:txBody>
            </p:sp>
            <p:sp>
              <p:nvSpPr>
                <p:cNvPr id="18555" name="Line 38"/>
                <p:cNvSpPr>
                  <a:spLocks noChangeShapeType="1"/>
                </p:cNvSpPr>
                <p:nvPr/>
              </p:nvSpPr>
              <p:spPr bwMode="auto">
                <a:xfrm>
                  <a:off x="347" y="1"/>
                  <a:ext cx="0" cy="226"/>
                </a:xfrm>
                <a:prstGeom prst="line">
                  <a:avLst/>
                </a:prstGeom>
                <a:noFill/>
                <a:ln w="19050">
                  <a:solidFill>
                    <a:schemeClr val="tx1"/>
                  </a:solidFill>
                  <a:round/>
                  <a:headEnd/>
                  <a:tailEnd/>
                </a:ln>
              </p:spPr>
              <p:txBody>
                <a:bodyPr wrap="none"/>
                <a:lstStyle/>
                <a:p>
                  <a:endParaRPr lang="zh-CN" altLang="en-US"/>
                </a:p>
              </p:txBody>
            </p:sp>
            <p:sp>
              <p:nvSpPr>
                <p:cNvPr id="18556" name="Line 39"/>
                <p:cNvSpPr>
                  <a:spLocks noChangeShapeType="1"/>
                </p:cNvSpPr>
                <p:nvPr/>
              </p:nvSpPr>
              <p:spPr bwMode="auto">
                <a:xfrm>
                  <a:off x="682" y="1"/>
                  <a:ext cx="0" cy="226"/>
                </a:xfrm>
                <a:prstGeom prst="line">
                  <a:avLst/>
                </a:prstGeom>
                <a:noFill/>
                <a:ln w="19050">
                  <a:solidFill>
                    <a:schemeClr val="tx1"/>
                  </a:solidFill>
                  <a:round/>
                  <a:headEnd/>
                  <a:tailEnd/>
                </a:ln>
              </p:spPr>
              <p:txBody>
                <a:bodyPr wrap="none"/>
                <a:lstStyle/>
                <a:p>
                  <a:endParaRPr lang="zh-CN" altLang="en-US"/>
                </a:p>
              </p:txBody>
            </p:sp>
          </p:grpSp>
          <p:sp>
            <p:nvSpPr>
              <p:cNvPr id="18552" name="Rectangle 40"/>
              <p:cNvSpPr>
                <a:spLocks noChangeArrowheads="1"/>
              </p:cNvSpPr>
              <p:nvPr/>
            </p:nvSpPr>
            <p:spPr bwMode="auto">
              <a:xfrm>
                <a:off x="0" y="952"/>
                <a:ext cx="1315" cy="227"/>
              </a:xfrm>
              <a:prstGeom prst="rect">
                <a:avLst/>
              </a:prstGeom>
              <a:noFill/>
              <a:ln w="19050">
                <a:solidFill>
                  <a:schemeClr val="tx1"/>
                </a:solidFill>
                <a:miter lim="800000"/>
                <a:headEnd/>
                <a:tailEnd/>
              </a:ln>
            </p:spPr>
            <p:txBody>
              <a:bodyPr wrap="none" anchor="ctr"/>
              <a:lstStyle/>
              <a:p>
                <a:r>
                  <a:rPr lang="zh-CN" altLang="en-US" sz="2000" b="1"/>
                  <a:t>溢出区</a:t>
                </a:r>
              </a:p>
            </p:txBody>
          </p:sp>
          <p:sp>
            <p:nvSpPr>
              <p:cNvPr id="18553" name="Rectangle 41"/>
              <p:cNvSpPr>
                <a:spLocks noChangeArrowheads="1"/>
              </p:cNvSpPr>
              <p:nvPr/>
            </p:nvSpPr>
            <p:spPr bwMode="auto">
              <a:xfrm>
                <a:off x="8" y="0"/>
                <a:ext cx="680" cy="227"/>
              </a:xfrm>
              <a:prstGeom prst="rect">
                <a:avLst/>
              </a:prstGeom>
              <a:noFill/>
              <a:ln w="9525">
                <a:noFill/>
                <a:miter lim="800000"/>
                <a:headEnd/>
                <a:tailEnd/>
              </a:ln>
            </p:spPr>
            <p:txBody>
              <a:bodyPr wrap="none" anchor="ctr"/>
              <a:lstStyle/>
              <a:p>
                <a:pPr algn="ctr"/>
                <a:r>
                  <a:rPr lang="zh-CN" altLang="en-US" b="1"/>
                  <a:t>柱面</a:t>
                </a:r>
                <a:r>
                  <a:rPr lang="en-US" altLang="zh-CN" b="1"/>
                  <a:t>C</a:t>
                </a:r>
                <a:r>
                  <a:rPr lang="en-US" altLang="zh-CN" b="1" baseline="-22000"/>
                  <a:t>n</a:t>
                </a:r>
              </a:p>
            </p:txBody>
          </p:sp>
        </p:grpSp>
        <p:grpSp>
          <p:nvGrpSpPr>
            <p:cNvPr id="12" name="Group 42"/>
            <p:cNvGrpSpPr>
              <a:grpSpLocks/>
            </p:cNvGrpSpPr>
            <p:nvPr/>
          </p:nvGrpSpPr>
          <p:grpSpPr bwMode="auto">
            <a:xfrm>
              <a:off x="1973" y="400"/>
              <a:ext cx="1587" cy="800"/>
              <a:chOff x="0" y="0"/>
              <a:chExt cx="1632" cy="800"/>
            </a:xfrm>
          </p:grpSpPr>
          <p:grpSp>
            <p:nvGrpSpPr>
              <p:cNvPr id="13" name="Group 43"/>
              <p:cNvGrpSpPr>
                <a:grpSpLocks/>
              </p:cNvGrpSpPr>
              <p:nvPr/>
            </p:nvGrpSpPr>
            <p:grpSpPr bwMode="auto">
              <a:xfrm>
                <a:off x="0" y="77"/>
                <a:ext cx="1179" cy="675"/>
                <a:chOff x="0" y="0"/>
                <a:chExt cx="1179" cy="675"/>
              </a:xfrm>
            </p:grpSpPr>
            <p:grpSp>
              <p:nvGrpSpPr>
                <p:cNvPr id="14" name="Group 44"/>
                <p:cNvGrpSpPr>
                  <a:grpSpLocks/>
                </p:cNvGrpSpPr>
                <p:nvPr/>
              </p:nvGrpSpPr>
              <p:grpSpPr bwMode="auto">
                <a:xfrm>
                  <a:off x="0" y="0"/>
                  <a:ext cx="1179" cy="227"/>
                  <a:chOff x="0" y="0"/>
                  <a:chExt cx="1179" cy="227"/>
                </a:xfrm>
              </p:grpSpPr>
              <p:sp>
                <p:nvSpPr>
                  <p:cNvPr id="18545" name="Rectangle 45"/>
                  <p:cNvSpPr>
                    <a:spLocks noChangeArrowheads="1"/>
                  </p:cNvSpPr>
                  <p:nvPr/>
                </p:nvSpPr>
                <p:spPr bwMode="auto">
                  <a:xfrm>
                    <a:off x="0" y="0"/>
                    <a:ext cx="1178" cy="227"/>
                  </a:xfrm>
                  <a:prstGeom prst="rect">
                    <a:avLst/>
                  </a:prstGeom>
                  <a:noFill/>
                  <a:ln w="19050">
                    <a:solidFill>
                      <a:schemeClr val="tx1"/>
                    </a:solidFill>
                    <a:miter lim="800000"/>
                    <a:headEnd/>
                    <a:tailEnd/>
                  </a:ln>
                </p:spPr>
                <p:txBody>
                  <a:bodyPr wrap="none" anchor="ctr"/>
                  <a:lstStyle/>
                  <a:p>
                    <a:r>
                      <a:rPr lang="en-US" altLang="zh-CN" b="1"/>
                      <a:t>23        30</a:t>
                    </a:r>
                  </a:p>
                </p:txBody>
              </p:sp>
              <p:sp>
                <p:nvSpPr>
                  <p:cNvPr id="18546" name="Line 46"/>
                  <p:cNvSpPr>
                    <a:spLocks noChangeShapeType="1"/>
                  </p:cNvSpPr>
                  <p:nvPr/>
                </p:nvSpPr>
                <p:spPr bwMode="auto">
                  <a:xfrm>
                    <a:off x="303" y="0"/>
                    <a:ext cx="0" cy="227"/>
                  </a:xfrm>
                  <a:prstGeom prst="line">
                    <a:avLst/>
                  </a:prstGeom>
                  <a:noFill/>
                  <a:ln w="19050">
                    <a:solidFill>
                      <a:schemeClr val="tx1"/>
                    </a:solidFill>
                    <a:round/>
                    <a:headEnd/>
                    <a:tailEnd/>
                  </a:ln>
                </p:spPr>
                <p:txBody>
                  <a:bodyPr wrap="none"/>
                  <a:lstStyle/>
                  <a:p>
                    <a:endParaRPr lang="zh-CN" altLang="en-US"/>
                  </a:p>
                </p:txBody>
              </p:sp>
              <p:sp>
                <p:nvSpPr>
                  <p:cNvPr id="18547" name="Line 47"/>
                  <p:cNvSpPr>
                    <a:spLocks noChangeShapeType="1"/>
                  </p:cNvSpPr>
                  <p:nvPr/>
                </p:nvSpPr>
                <p:spPr bwMode="auto">
                  <a:xfrm>
                    <a:off x="576" y="0"/>
                    <a:ext cx="0" cy="227"/>
                  </a:xfrm>
                  <a:prstGeom prst="line">
                    <a:avLst/>
                  </a:prstGeom>
                  <a:noFill/>
                  <a:ln w="19050">
                    <a:solidFill>
                      <a:schemeClr val="tx1"/>
                    </a:solidFill>
                    <a:round/>
                    <a:headEnd/>
                    <a:tailEnd/>
                  </a:ln>
                </p:spPr>
                <p:txBody>
                  <a:bodyPr wrap="none"/>
                  <a:lstStyle/>
                  <a:p>
                    <a:endParaRPr lang="zh-CN" altLang="en-US"/>
                  </a:p>
                </p:txBody>
              </p:sp>
              <p:sp>
                <p:nvSpPr>
                  <p:cNvPr id="18548" name="Line 48"/>
                  <p:cNvSpPr>
                    <a:spLocks noChangeShapeType="1"/>
                  </p:cNvSpPr>
                  <p:nvPr/>
                </p:nvSpPr>
                <p:spPr bwMode="auto">
                  <a:xfrm>
                    <a:off x="879" y="0"/>
                    <a:ext cx="0" cy="227"/>
                  </a:xfrm>
                  <a:prstGeom prst="line">
                    <a:avLst/>
                  </a:prstGeom>
                  <a:noFill/>
                  <a:ln w="19050">
                    <a:solidFill>
                      <a:schemeClr val="tx1"/>
                    </a:solidFill>
                    <a:round/>
                    <a:headEnd/>
                    <a:tailEnd/>
                  </a:ln>
                </p:spPr>
                <p:txBody>
                  <a:bodyPr wrap="none"/>
                  <a:lstStyle/>
                  <a:p>
                    <a:endParaRPr lang="zh-CN" altLang="en-US"/>
                  </a:p>
                </p:txBody>
              </p:sp>
            </p:grpSp>
            <p:grpSp>
              <p:nvGrpSpPr>
                <p:cNvPr id="15" name="Group 49"/>
                <p:cNvGrpSpPr>
                  <a:grpSpLocks/>
                </p:cNvGrpSpPr>
                <p:nvPr/>
              </p:nvGrpSpPr>
              <p:grpSpPr bwMode="auto">
                <a:xfrm>
                  <a:off x="0" y="448"/>
                  <a:ext cx="1179" cy="227"/>
                  <a:chOff x="0" y="0"/>
                  <a:chExt cx="1179" cy="227"/>
                </a:xfrm>
              </p:grpSpPr>
              <p:sp>
                <p:nvSpPr>
                  <p:cNvPr id="18541" name="Rectangle 50"/>
                  <p:cNvSpPr>
                    <a:spLocks noChangeArrowheads="1"/>
                  </p:cNvSpPr>
                  <p:nvPr/>
                </p:nvSpPr>
                <p:spPr bwMode="auto">
                  <a:xfrm>
                    <a:off x="0" y="-1"/>
                    <a:ext cx="1178" cy="227"/>
                  </a:xfrm>
                  <a:prstGeom prst="rect">
                    <a:avLst/>
                  </a:prstGeom>
                  <a:noFill/>
                  <a:ln w="19050">
                    <a:solidFill>
                      <a:schemeClr val="tx1"/>
                    </a:solidFill>
                    <a:miter lim="800000"/>
                    <a:headEnd/>
                    <a:tailEnd/>
                  </a:ln>
                </p:spPr>
                <p:txBody>
                  <a:bodyPr wrap="none" anchor="ctr"/>
                  <a:lstStyle/>
                  <a:p>
                    <a:r>
                      <a:rPr lang="en-US" altLang="zh-CN" b="1"/>
                      <a:t>76</a:t>
                    </a:r>
                  </a:p>
                </p:txBody>
              </p:sp>
              <p:sp>
                <p:nvSpPr>
                  <p:cNvPr id="18542" name="Line 51"/>
                  <p:cNvSpPr>
                    <a:spLocks noChangeShapeType="1"/>
                  </p:cNvSpPr>
                  <p:nvPr/>
                </p:nvSpPr>
                <p:spPr bwMode="auto">
                  <a:xfrm>
                    <a:off x="303" y="-1"/>
                    <a:ext cx="0" cy="227"/>
                  </a:xfrm>
                  <a:prstGeom prst="line">
                    <a:avLst/>
                  </a:prstGeom>
                  <a:noFill/>
                  <a:ln w="19050">
                    <a:solidFill>
                      <a:schemeClr val="tx1"/>
                    </a:solidFill>
                    <a:round/>
                    <a:headEnd/>
                    <a:tailEnd/>
                  </a:ln>
                </p:spPr>
                <p:txBody>
                  <a:bodyPr wrap="none"/>
                  <a:lstStyle/>
                  <a:p>
                    <a:endParaRPr lang="zh-CN" altLang="en-US"/>
                  </a:p>
                </p:txBody>
              </p:sp>
              <p:sp>
                <p:nvSpPr>
                  <p:cNvPr id="18543" name="Line 52"/>
                  <p:cNvSpPr>
                    <a:spLocks noChangeShapeType="1"/>
                  </p:cNvSpPr>
                  <p:nvPr/>
                </p:nvSpPr>
                <p:spPr bwMode="auto">
                  <a:xfrm>
                    <a:off x="576" y="-1"/>
                    <a:ext cx="0" cy="227"/>
                  </a:xfrm>
                  <a:prstGeom prst="line">
                    <a:avLst/>
                  </a:prstGeom>
                  <a:noFill/>
                  <a:ln w="19050">
                    <a:solidFill>
                      <a:schemeClr val="tx1"/>
                    </a:solidFill>
                    <a:round/>
                    <a:headEnd/>
                    <a:tailEnd/>
                  </a:ln>
                </p:spPr>
                <p:txBody>
                  <a:bodyPr wrap="none"/>
                  <a:lstStyle/>
                  <a:p>
                    <a:endParaRPr lang="zh-CN" altLang="en-US"/>
                  </a:p>
                </p:txBody>
              </p:sp>
              <p:sp>
                <p:nvSpPr>
                  <p:cNvPr id="18544" name="Line 53"/>
                  <p:cNvSpPr>
                    <a:spLocks noChangeShapeType="1"/>
                  </p:cNvSpPr>
                  <p:nvPr/>
                </p:nvSpPr>
                <p:spPr bwMode="auto">
                  <a:xfrm>
                    <a:off x="879" y="-1"/>
                    <a:ext cx="0" cy="227"/>
                  </a:xfrm>
                  <a:prstGeom prst="line">
                    <a:avLst/>
                  </a:prstGeom>
                  <a:noFill/>
                  <a:ln w="19050">
                    <a:solidFill>
                      <a:schemeClr val="tx1"/>
                    </a:solidFill>
                    <a:round/>
                    <a:headEnd/>
                    <a:tailEnd/>
                  </a:ln>
                </p:spPr>
                <p:txBody>
                  <a:bodyPr wrap="none"/>
                  <a:lstStyle/>
                  <a:p>
                    <a:endParaRPr lang="zh-CN" altLang="en-US"/>
                  </a:p>
                </p:txBody>
              </p:sp>
            </p:grpSp>
            <p:grpSp>
              <p:nvGrpSpPr>
                <p:cNvPr id="16" name="Group 54"/>
                <p:cNvGrpSpPr>
                  <a:grpSpLocks/>
                </p:cNvGrpSpPr>
                <p:nvPr/>
              </p:nvGrpSpPr>
              <p:grpSpPr bwMode="auto">
                <a:xfrm>
                  <a:off x="0" y="221"/>
                  <a:ext cx="1179" cy="227"/>
                  <a:chOff x="0" y="0"/>
                  <a:chExt cx="1179" cy="227"/>
                </a:xfrm>
              </p:grpSpPr>
              <p:sp>
                <p:nvSpPr>
                  <p:cNvPr id="18537" name="Rectangle 55"/>
                  <p:cNvSpPr>
                    <a:spLocks noChangeArrowheads="1"/>
                  </p:cNvSpPr>
                  <p:nvPr/>
                </p:nvSpPr>
                <p:spPr bwMode="auto">
                  <a:xfrm>
                    <a:off x="0" y="0"/>
                    <a:ext cx="1178" cy="226"/>
                  </a:xfrm>
                  <a:prstGeom prst="rect">
                    <a:avLst/>
                  </a:prstGeom>
                  <a:noFill/>
                  <a:ln w="19050">
                    <a:solidFill>
                      <a:schemeClr val="tx1"/>
                    </a:solidFill>
                    <a:miter lim="800000"/>
                    <a:headEnd/>
                    <a:tailEnd/>
                  </a:ln>
                </p:spPr>
                <p:txBody>
                  <a:bodyPr wrap="none" anchor="ctr"/>
                  <a:lstStyle/>
                  <a:p>
                    <a:r>
                      <a:rPr lang="zh-CN" altLang="en-US" sz="2000" b="1"/>
                      <a:t>┇          </a:t>
                    </a:r>
                    <a:r>
                      <a:rPr lang="zh-CN" altLang="en-US" b="1"/>
                      <a:t> </a:t>
                    </a:r>
                    <a:r>
                      <a:rPr lang="zh-CN" altLang="en-US" sz="2000" b="1"/>
                      <a:t>┇</a:t>
                    </a:r>
                  </a:p>
                </p:txBody>
              </p:sp>
              <p:sp>
                <p:nvSpPr>
                  <p:cNvPr id="18538" name="Line 56"/>
                  <p:cNvSpPr>
                    <a:spLocks noChangeShapeType="1"/>
                  </p:cNvSpPr>
                  <p:nvPr/>
                </p:nvSpPr>
                <p:spPr bwMode="auto">
                  <a:xfrm>
                    <a:off x="303" y="0"/>
                    <a:ext cx="0" cy="226"/>
                  </a:xfrm>
                  <a:prstGeom prst="line">
                    <a:avLst/>
                  </a:prstGeom>
                  <a:noFill/>
                  <a:ln w="19050">
                    <a:solidFill>
                      <a:schemeClr val="tx1"/>
                    </a:solidFill>
                    <a:round/>
                    <a:headEnd/>
                    <a:tailEnd/>
                  </a:ln>
                </p:spPr>
                <p:txBody>
                  <a:bodyPr wrap="none"/>
                  <a:lstStyle/>
                  <a:p>
                    <a:endParaRPr lang="zh-CN" altLang="en-US"/>
                  </a:p>
                </p:txBody>
              </p:sp>
              <p:sp>
                <p:nvSpPr>
                  <p:cNvPr id="18539" name="Line 57"/>
                  <p:cNvSpPr>
                    <a:spLocks noChangeShapeType="1"/>
                  </p:cNvSpPr>
                  <p:nvPr/>
                </p:nvSpPr>
                <p:spPr bwMode="auto">
                  <a:xfrm>
                    <a:off x="576" y="0"/>
                    <a:ext cx="0" cy="226"/>
                  </a:xfrm>
                  <a:prstGeom prst="line">
                    <a:avLst/>
                  </a:prstGeom>
                  <a:noFill/>
                  <a:ln w="19050">
                    <a:solidFill>
                      <a:schemeClr val="tx1"/>
                    </a:solidFill>
                    <a:round/>
                    <a:headEnd/>
                    <a:tailEnd/>
                  </a:ln>
                </p:spPr>
                <p:txBody>
                  <a:bodyPr wrap="none"/>
                  <a:lstStyle/>
                  <a:p>
                    <a:endParaRPr lang="zh-CN" altLang="en-US"/>
                  </a:p>
                </p:txBody>
              </p:sp>
              <p:sp>
                <p:nvSpPr>
                  <p:cNvPr id="18540" name="Line 58"/>
                  <p:cNvSpPr>
                    <a:spLocks noChangeShapeType="1"/>
                  </p:cNvSpPr>
                  <p:nvPr/>
                </p:nvSpPr>
                <p:spPr bwMode="auto">
                  <a:xfrm>
                    <a:off x="879" y="0"/>
                    <a:ext cx="0" cy="226"/>
                  </a:xfrm>
                  <a:prstGeom prst="line">
                    <a:avLst/>
                  </a:prstGeom>
                  <a:noFill/>
                  <a:ln w="19050">
                    <a:solidFill>
                      <a:schemeClr val="tx1"/>
                    </a:solidFill>
                    <a:round/>
                    <a:headEnd/>
                    <a:tailEnd/>
                  </a:ln>
                </p:spPr>
                <p:txBody>
                  <a:bodyPr wrap="none"/>
                  <a:lstStyle/>
                  <a:p>
                    <a:endParaRPr lang="zh-CN" altLang="en-US"/>
                  </a:p>
                </p:txBody>
              </p:sp>
            </p:grpSp>
          </p:grpSp>
          <p:grpSp>
            <p:nvGrpSpPr>
              <p:cNvPr id="17" name="Group 59"/>
              <p:cNvGrpSpPr>
                <a:grpSpLocks/>
              </p:cNvGrpSpPr>
              <p:nvPr/>
            </p:nvGrpSpPr>
            <p:grpSpPr bwMode="auto">
              <a:xfrm>
                <a:off x="424" y="0"/>
                <a:ext cx="1200" cy="144"/>
                <a:chOff x="0" y="0"/>
                <a:chExt cx="1200" cy="144"/>
              </a:xfrm>
            </p:grpSpPr>
            <p:sp>
              <p:nvSpPr>
                <p:cNvPr id="18532" name="Line 60"/>
                <p:cNvSpPr>
                  <a:spLocks noChangeShapeType="1"/>
                </p:cNvSpPr>
                <p:nvPr/>
              </p:nvSpPr>
              <p:spPr bwMode="auto">
                <a:xfrm>
                  <a:off x="8" y="0"/>
                  <a:ext cx="0" cy="144"/>
                </a:xfrm>
                <a:prstGeom prst="line">
                  <a:avLst/>
                </a:prstGeom>
                <a:noFill/>
                <a:ln w="28575">
                  <a:solidFill>
                    <a:schemeClr val="tx1"/>
                  </a:solidFill>
                  <a:round/>
                  <a:headEnd/>
                  <a:tailEnd/>
                </a:ln>
              </p:spPr>
              <p:txBody>
                <a:bodyPr wrap="none"/>
                <a:lstStyle/>
                <a:p>
                  <a:endParaRPr lang="zh-CN" altLang="en-US"/>
                </a:p>
              </p:txBody>
            </p:sp>
            <p:sp>
              <p:nvSpPr>
                <p:cNvPr id="18533" name="Line 61"/>
                <p:cNvSpPr>
                  <a:spLocks noChangeShapeType="1"/>
                </p:cNvSpPr>
                <p:nvPr/>
              </p:nvSpPr>
              <p:spPr bwMode="auto">
                <a:xfrm>
                  <a:off x="0" y="8"/>
                  <a:ext cx="1200" cy="0"/>
                </a:xfrm>
                <a:prstGeom prst="line">
                  <a:avLst/>
                </a:prstGeom>
                <a:noFill/>
                <a:ln w="28575">
                  <a:solidFill>
                    <a:schemeClr val="tx1"/>
                  </a:solidFill>
                  <a:round/>
                  <a:headEnd/>
                  <a:tailEnd type="triangle" w="med" len="med"/>
                </a:ln>
              </p:spPr>
              <p:txBody>
                <a:bodyPr wrap="none"/>
                <a:lstStyle/>
                <a:p>
                  <a:endParaRPr lang="zh-CN" altLang="en-US"/>
                </a:p>
              </p:txBody>
            </p:sp>
          </p:grpSp>
          <p:grpSp>
            <p:nvGrpSpPr>
              <p:cNvPr id="18" name="Group 62"/>
              <p:cNvGrpSpPr>
                <a:grpSpLocks/>
              </p:cNvGrpSpPr>
              <p:nvPr/>
            </p:nvGrpSpPr>
            <p:grpSpPr bwMode="auto">
              <a:xfrm>
                <a:off x="1104" y="224"/>
                <a:ext cx="528" cy="432"/>
                <a:chOff x="0" y="0"/>
                <a:chExt cx="528" cy="432"/>
              </a:xfrm>
            </p:grpSpPr>
            <p:sp>
              <p:nvSpPr>
                <p:cNvPr id="18529" name="Line 63"/>
                <p:cNvSpPr>
                  <a:spLocks noChangeShapeType="1"/>
                </p:cNvSpPr>
                <p:nvPr/>
              </p:nvSpPr>
              <p:spPr bwMode="auto">
                <a:xfrm>
                  <a:off x="0" y="0"/>
                  <a:ext cx="240" cy="0"/>
                </a:xfrm>
                <a:prstGeom prst="line">
                  <a:avLst/>
                </a:prstGeom>
                <a:noFill/>
                <a:ln w="28575">
                  <a:solidFill>
                    <a:schemeClr val="accent1"/>
                  </a:solidFill>
                  <a:round/>
                  <a:headEnd/>
                  <a:tailEnd/>
                </a:ln>
              </p:spPr>
              <p:txBody>
                <a:bodyPr wrap="none"/>
                <a:lstStyle/>
                <a:p>
                  <a:endParaRPr lang="zh-CN" altLang="en-US"/>
                </a:p>
              </p:txBody>
            </p:sp>
            <p:sp>
              <p:nvSpPr>
                <p:cNvPr id="18530" name="Line 64"/>
                <p:cNvSpPr>
                  <a:spLocks noChangeShapeType="1"/>
                </p:cNvSpPr>
                <p:nvPr/>
              </p:nvSpPr>
              <p:spPr bwMode="auto">
                <a:xfrm>
                  <a:off x="240" y="0"/>
                  <a:ext cx="0" cy="431"/>
                </a:xfrm>
                <a:prstGeom prst="line">
                  <a:avLst/>
                </a:prstGeom>
                <a:noFill/>
                <a:ln w="28575">
                  <a:solidFill>
                    <a:schemeClr val="accent1"/>
                  </a:solidFill>
                  <a:round/>
                  <a:headEnd/>
                  <a:tailEnd/>
                </a:ln>
              </p:spPr>
              <p:txBody>
                <a:bodyPr wrap="none"/>
                <a:lstStyle/>
                <a:p>
                  <a:endParaRPr lang="zh-CN" altLang="en-US"/>
                </a:p>
              </p:txBody>
            </p:sp>
            <p:sp>
              <p:nvSpPr>
                <p:cNvPr id="18531" name="Line 65"/>
                <p:cNvSpPr>
                  <a:spLocks noChangeShapeType="1"/>
                </p:cNvSpPr>
                <p:nvPr/>
              </p:nvSpPr>
              <p:spPr bwMode="auto">
                <a:xfrm>
                  <a:off x="240" y="423"/>
                  <a:ext cx="288" cy="0"/>
                </a:xfrm>
                <a:prstGeom prst="line">
                  <a:avLst/>
                </a:prstGeom>
                <a:noFill/>
                <a:ln w="28575">
                  <a:solidFill>
                    <a:schemeClr val="accent1"/>
                  </a:solidFill>
                  <a:round/>
                  <a:headEnd/>
                  <a:tailEnd type="triangle" w="med" len="med"/>
                </a:ln>
              </p:spPr>
              <p:txBody>
                <a:bodyPr wrap="none"/>
                <a:lstStyle/>
                <a:p>
                  <a:endParaRPr lang="zh-CN" altLang="en-US"/>
                </a:p>
              </p:txBody>
            </p:sp>
          </p:grpSp>
          <p:grpSp>
            <p:nvGrpSpPr>
              <p:cNvPr id="19" name="Group 66"/>
              <p:cNvGrpSpPr>
                <a:grpSpLocks/>
              </p:cNvGrpSpPr>
              <p:nvPr/>
            </p:nvGrpSpPr>
            <p:grpSpPr bwMode="auto">
              <a:xfrm>
                <a:off x="432" y="456"/>
                <a:ext cx="1200" cy="344"/>
                <a:chOff x="0" y="0"/>
                <a:chExt cx="1200" cy="344"/>
              </a:xfrm>
            </p:grpSpPr>
            <p:sp>
              <p:nvSpPr>
                <p:cNvPr id="18525" name="Line 67"/>
                <p:cNvSpPr>
                  <a:spLocks noChangeShapeType="1"/>
                </p:cNvSpPr>
                <p:nvPr/>
              </p:nvSpPr>
              <p:spPr bwMode="auto">
                <a:xfrm>
                  <a:off x="0" y="199"/>
                  <a:ext cx="0" cy="144"/>
                </a:xfrm>
                <a:prstGeom prst="line">
                  <a:avLst/>
                </a:prstGeom>
                <a:noFill/>
                <a:ln w="28575">
                  <a:solidFill>
                    <a:schemeClr val="tx1"/>
                  </a:solidFill>
                  <a:round/>
                  <a:headEnd/>
                  <a:tailEnd/>
                </a:ln>
              </p:spPr>
              <p:txBody>
                <a:bodyPr wrap="none"/>
                <a:lstStyle/>
                <a:p>
                  <a:endParaRPr lang="zh-CN" altLang="en-US"/>
                </a:p>
              </p:txBody>
            </p:sp>
            <p:sp>
              <p:nvSpPr>
                <p:cNvPr id="18526" name="Line 68"/>
                <p:cNvSpPr>
                  <a:spLocks noChangeShapeType="1"/>
                </p:cNvSpPr>
                <p:nvPr/>
              </p:nvSpPr>
              <p:spPr bwMode="auto">
                <a:xfrm>
                  <a:off x="0" y="335"/>
                  <a:ext cx="1008" cy="0"/>
                </a:xfrm>
                <a:prstGeom prst="line">
                  <a:avLst/>
                </a:prstGeom>
                <a:noFill/>
                <a:ln w="28575">
                  <a:solidFill>
                    <a:schemeClr val="tx1"/>
                  </a:solidFill>
                  <a:round/>
                  <a:headEnd/>
                  <a:tailEnd/>
                </a:ln>
              </p:spPr>
              <p:txBody>
                <a:bodyPr wrap="none"/>
                <a:lstStyle/>
                <a:p>
                  <a:endParaRPr lang="zh-CN" altLang="en-US"/>
                </a:p>
              </p:txBody>
            </p:sp>
            <p:sp>
              <p:nvSpPr>
                <p:cNvPr id="18527" name="Line 69"/>
                <p:cNvSpPr>
                  <a:spLocks noChangeShapeType="1"/>
                </p:cNvSpPr>
                <p:nvPr/>
              </p:nvSpPr>
              <p:spPr bwMode="auto">
                <a:xfrm flipV="1">
                  <a:off x="1008" y="0"/>
                  <a:ext cx="0" cy="340"/>
                </a:xfrm>
                <a:prstGeom prst="line">
                  <a:avLst/>
                </a:prstGeom>
                <a:noFill/>
                <a:ln w="28575">
                  <a:solidFill>
                    <a:schemeClr val="tx1"/>
                  </a:solidFill>
                  <a:round/>
                  <a:headEnd/>
                  <a:tailEnd/>
                </a:ln>
              </p:spPr>
              <p:txBody>
                <a:bodyPr wrap="none"/>
                <a:lstStyle/>
                <a:p>
                  <a:endParaRPr lang="zh-CN" altLang="en-US"/>
                </a:p>
              </p:txBody>
            </p:sp>
            <p:sp>
              <p:nvSpPr>
                <p:cNvPr id="18528" name="Line 70"/>
                <p:cNvSpPr>
                  <a:spLocks noChangeShapeType="1"/>
                </p:cNvSpPr>
                <p:nvPr/>
              </p:nvSpPr>
              <p:spPr bwMode="auto">
                <a:xfrm>
                  <a:off x="1008" y="8"/>
                  <a:ext cx="192" cy="0"/>
                </a:xfrm>
                <a:prstGeom prst="line">
                  <a:avLst/>
                </a:prstGeom>
                <a:noFill/>
                <a:ln w="28575">
                  <a:solidFill>
                    <a:schemeClr val="tx1"/>
                  </a:solidFill>
                  <a:round/>
                  <a:headEnd/>
                  <a:tailEnd type="triangle" w="med" len="med"/>
                </a:ln>
              </p:spPr>
              <p:txBody>
                <a:bodyPr wrap="none"/>
                <a:lstStyle/>
                <a:p>
                  <a:endParaRPr lang="zh-CN" altLang="en-US"/>
                </a:p>
              </p:txBody>
            </p:sp>
          </p:grpSp>
        </p:grpSp>
        <p:grpSp>
          <p:nvGrpSpPr>
            <p:cNvPr id="20" name="Group 71"/>
            <p:cNvGrpSpPr>
              <a:grpSpLocks/>
            </p:cNvGrpSpPr>
            <p:nvPr/>
          </p:nvGrpSpPr>
          <p:grpSpPr bwMode="auto">
            <a:xfrm>
              <a:off x="1973" y="1637"/>
              <a:ext cx="1587" cy="800"/>
              <a:chOff x="0" y="0"/>
              <a:chExt cx="1632" cy="800"/>
            </a:xfrm>
          </p:grpSpPr>
          <p:grpSp>
            <p:nvGrpSpPr>
              <p:cNvPr id="21" name="Group 72"/>
              <p:cNvGrpSpPr>
                <a:grpSpLocks/>
              </p:cNvGrpSpPr>
              <p:nvPr/>
            </p:nvGrpSpPr>
            <p:grpSpPr bwMode="auto">
              <a:xfrm>
                <a:off x="611" y="0"/>
                <a:ext cx="1020" cy="144"/>
                <a:chOff x="0" y="0"/>
                <a:chExt cx="1200" cy="144"/>
              </a:xfrm>
            </p:grpSpPr>
            <p:sp>
              <p:nvSpPr>
                <p:cNvPr id="18519" name="Line 73"/>
                <p:cNvSpPr>
                  <a:spLocks noChangeShapeType="1"/>
                </p:cNvSpPr>
                <p:nvPr/>
              </p:nvSpPr>
              <p:spPr bwMode="auto">
                <a:xfrm>
                  <a:off x="8" y="0"/>
                  <a:ext cx="0" cy="144"/>
                </a:xfrm>
                <a:prstGeom prst="line">
                  <a:avLst/>
                </a:prstGeom>
                <a:noFill/>
                <a:ln w="28575">
                  <a:solidFill>
                    <a:schemeClr val="tx1"/>
                  </a:solidFill>
                  <a:round/>
                  <a:headEnd/>
                  <a:tailEnd/>
                </a:ln>
              </p:spPr>
              <p:txBody>
                <a:bodyPr wrap="none"/>
                <a:lstStyle/>
                <a:p>
                  <a:endParaRPr lang="zh-CN" altLang="en-US"/>
                </a:p>
              </p:txBody>
            </p:sp>
            <p:sp>
              <p:nvSpPr>
                <p:cNvPr id="18520" name="Line 74"/>
                <p:cNvSpPr>
                  <a:spLocks noChangeShapeType="1"/>
                </p:cNvSpPr>
                <p:nvPr/>
              </p:nvSpPr>
              <p:spPr bwMode="auto">
                <a:xfrm>
                  <a:off x="0" y="8"/>
                  <a:ext cx="1200" cy="0"/>
                </a:xfrm>
                <a:prstGeom prst="line">
                  <a:avLst/>
                </a:prstGeom>
                <a:noFill/>
                <a:ln w="28575">
                  <a:solidFill>
                    <a:schemeClr val="tx1"/>
                  </a:solidFill>
                  <a:round/>
                  <a:headEnd/>
                  <a:tailEnd type="triangle" w="med" len="med"/>
                </a:ln>
              </p:spPr>
              <p:txBody>
                <a:bodyPr wrap="none"/>
                <a:lstStyle/>
                <a:p>
                  <a:endParaRPr lang="zh-CN" altLang="en-US"/>
                </a:p>
              </p:txBody>
            </p:sp>
          </p:grpSp>
          <p:grpSp>
            <p:nvGrpSpPr>
              <p:cNvPr id="22" name="Group 75"/>
              <p:cNvGrpSpPr>
                <a:grpSpLocks/>
              </p:cNvGrpSpPr>
              <p:nvPr/>
            </p:nvGrpSpPr>
            <p:grpSpPr bwMode="auto">
              <a:xfrm>
                <a:off x="612" y="456"/>
                <a:ext cx="1020" cy="344"/>
                <a:chOff x="0" y="0"/>
                <a:chExt cx="1200" cy="344"/>
              </a:xfrm>
            </p:grpSpPr>
            <p:sp>
              <p:nvSpPr>
                <p:cNvPr id="18515" name="Line 76"/>
                <p:cNvSpPr>
                  <a:spLocks noChangeShapeType="1"/>
                </p:cNvSpPr>
                <p:nvPr/>
              </p:nvSpPr>
              <p:spPr bwMode="auto">
                <a:xfrm>
                  <a:off x="0" y="200"/>
                  <a:ext cx="0" cy="144"/>
                </a:xfrm>
                <a:prstGeom prst="line">
                  <a:avLst/>
                </a:prstGeom>
                <a:noFill/>
                <a:ln w="28575">
                  <a:solidFill>
                    <a:schemeClr val="tx1"/>
                  </a:solidFill>
                  <a:round/>
                  <a:headEnd/>
                  <a:tailEnd/>
                </a:ln>
              </p:spPr>
              <p:txBody>
                <a:bodyPr wrap="none"/>
                <a:lstStyle/>
                <a:p>
                  <a:endParaRPr lang="zh-CN" altLang="en-US"/>
                </a:p>
              </p:txBody>
            </p:sp>
            <p:sp>
              <p:nvSpPr>
                <p:cNvPr id="18516" name="Line 77"/>
                <p:cNvSpPr>
                  <a:spLocks noChangeShapeType="1"/>
                </p:cNvSpPr>
                <p:nvPr/>
              </p:nvSpPr>
              <p:spPr bwMode="auto">
                <a:xfrm>
                  <a:off x="0" y="336"/>
                  <a:ext cx="1008" cy="0"/>
                </a:xfrm>
                <a:prstGeom prst="line">
                  <a:avLst/>
                </a:prstGeom>
                <a:noFill/>
                <a:ln w="28575">
                  <a:solidFill>
                    <a:schemeClr val="tx1"/>
                  </a:solidFill>
                  <a:round/>
                  <a:headEnd/>
                  <a:tailEnd/>
                </a:ln>
              </p:spPr>
              <p:txBody>
                <a:bodyPr wrap="none"/>
                <a:lstStyle/>
                <a:p>
                  <a:endParaRPr lang="zh-CN" altLang="en-US"/>
                </a:p>
              </p:txBody>
            </p:sp>
            <p:sp>
              <p:nvSpPr>
                <p:cNvPr id="18517" name="Line 78"/>
                <p:cNvSpPr>
                  <a:spLocks noChangeShapeType="1"/>
                </p:cNvSpPr>
                <p:nvPr/>
              </p:nvSpPr>
              <p:spPr bwMode="auto">
                <a:xfrm flipV="1">
                  <a:off x="1008" y="0"/>
                  <a:ext cx="0" cy="340"/>
                </a:xfrm>
                <a:prstGeom prst="line">
                  <a:avLst/>
                </a:prstGeom>
                <a:noFill/>
                <a:ln w="28575">
                  <a:solidFill>
                    <a:schemeClr val="tx1"/>
                  </a:solidFill>
                  <a:round/>
                  <a:headEnd/>
                  <a:tailEnd/>
                </a:ln>
              </p:spPr>
              <p:txBody>
                <a:bodyPr wrap="none"/>
                <a:lstStyle/>
                <a:p>
                  <a:endParaRPr lang="zh-CN" altLang="en-US"/>
                </a:p>
              </p:txBody>
            </p:sp>
            <p:sp>
              <p:nvSpPr>
                <p:cNvPr id="18518" name="Line 79"/>
                <p:cNvSpPr>
                  <a:spLocks noChangeShapeType="1"/>
                </p:cNvSpPr>
                <p:nvPr/>
              </p:nvSpPr>
              <p:spPr bwMode="auto">
                <a:xfrm>
                  <a:off x="1008" y="8"/>
                  <a:ext cx="192" cy="0"/>
                </a:xfrm>
                <a:prstGeom prst="line">
                  <a:avLst/>
                </a:prstGeom>
                <a:noFill/>
                <a:ln w="28575">
                  <a:solidFill>
                    <a:schemeClr val="tx1"/>
                  </a:solidFill>
                  <a:round/>
                  <a:headEnd/>
                  <a:tailEnd type="triangle" w="med" len="med"/>
                </a:ln>
              </p:spPr>
              <p:txBody>
                <a:bodyPr wrap="none"/>
                <a:lstStyle/>
                <a:p>
                  <a:endParaRPr lang="zh-CN" altLang="en-US"/>
                </a:p>
              </p:txBody>
            </p:sp>
          </p:grpSp>
          <p:grpSp>
            <p:nvGrpSpPr>
              <p:cNvPr id="23" name="Group 80"/>
              <p:cNvGrpSpPr>
                <a:grpSpLocks/>
              </p:cNvGrpSpPr>
              <p:nvPr/>
            </p:nvGrpSpPr>
            <p:grpSpPr bwMode="auto">
              <a:xfrm>
                <a:off x="0" y="69"/>
                <a:ext cx="1360" cy="675"/>
                <a:chOff x="0" y="0"/>
                <a:chExt cx="1360" cy="675"/>
              </a:xfrm>
            </p:grpSpPr>
            <p:grpSp>
              <p:nvGrpSpPr>
                <p:cNvPr id="24" name="Group 81"/>
                <p:cNvGrpSpPr>
                  <a:grpSpLocks/>
                </p:cNvGrpSpPr>
                <p:nvPr/>
              </p:nvGrpSpPr>
              <p:grpSpPr bwMode="auto">
                <a:xfrm>
                  <a:off x="0" y="0"/>
                  <a:ext cx="1360" cy="227"/>
                  <a:chOff x="0" y="0"/>
                  <a:chExt cx="1360" cy="227"/>
                </a:xfrm>
              </p:grpSpPr>
              <p:sp>
                <p:nvSpPr>
                  <p:cNvPr id="18511" name="Rectangle 82"/>
                  <p:cNvSpPr>
                    <a:spLocks noChangeArrowheads="1"/>
                  </p:cNvSpPr>
                  <p:nvPr/>
                </p:nvSpPr>
                <p:spPr bwMode="auto">
                  <a:xfrm>
                    <a:off x="0" y="-1"/>
                    <a:ext cx="1361" cy="227"/>
                  </a:xfrm>
                  <a:prstGeom prst="rect">
                    <a:avLst/>
                  </a:prstGeom>
                  <a:noFill/>
                  <a:ln w="19050">
                    <a:solidFill>
                      <a:schemeClr val="tx1"/>
                    </a:solidFill>
                    <a:miter lim="800000"/>
                    <a:headEnd/>
                    <a:tailEnd/>
                  </a:ln>
                </p:spPr>
                <p:txBody>
                  <a:bodyPr wrap="none" anchor="ctr"/>
                  <a:lstStyle/>
                  <a:p>
                    <a:r>
                      <a:rPr lang="en-US" altLang="zh-CN" b="1"/>
                      <a:t>2340</a:t>
                    </a:r>
                  </a:p>
                </p:txBody>
              </p:sp>
              <p:sp>
                <p:nvSpPr>
                  <p:cNvPr id="18512" name="Line 83"/>
                  <p:cNvSpPr>
                    <a:spLocks noChangeShapeType="1"/>
                  </p:cNvSpPr>
                  <p:nvPr/>
                </p:nvSpPr>
                <p:spPr bwMode="auto">
                  <a:xfrm>
                    <a:off x="488" y="-1"/>
                    <a:ext cx="0" cy="227"/>
                  </a:xfrm>
                  <a:prstGeom prst="line">
                    <a:avLst/>
                  </a:prstGeom>
                  <a:noFill/>
                  <a:ln w="19050">
                    <a:solidFill>
                      <a:schemeClr val="tx1"/>
                    </a:solidFill>
                    <a:round/>
                    <a:headEnd/>
                    <a:tailEnd/>
                  </a:ln>
                </p:spPr>
                <p:txBody>
                  <a:bodyPr wrap="none"/>
                  <a:lstStyle/>
                  <a:p>
                    <a:endParaRPr lang="zh-CN" altLang="en-US"/>
                  </a:p>
                </p:txBody>
              </p:sp>
              <p:sp>
                <p:nvSpPr>
                  <p:cNvPr id="18513" name="Line 84"/>
                  <p:cNvSpPr>
                    <a:spLocks noChangeShapeType="1"/>
                  </p:cNvSpPr>
                  <p:nvPr/>
                </p:nvSpPr>
                <p:spPr bwMode="auto">
                  <a:xfrm>
                    <a:off x="768" y="-1"/>
                    <a:ext cx="0" cy="227"/>
                  </a:xfrm>
                  <a:prstGeom prst="line">
                    <a:avLst/>
                  </a:prstGeom>
                  <a:noFill/>
                  <a:ln w="19050">
                    <a:solidFill>
                      <a:schemeClr val="tx1"/>
                    </a:solidFill>
                    <a:round/>
                    <a:headEnd/>
                    <a:tailEnd/>
                  </a:ln>
                </p:spPr>
                <p:txBody>
                  <a:bodyPr wrap="none"/>
                  <a:lstStyle/>
                  <a:p>
                    <a:endParaRPr lang="zh-CN" altLang="en-US"/>
                  </a:p>
                </p:txBody>
              </p:sp>
              <p:sp>
                <p:nvSpPr>
                  <p:cNvPr id="18514" name="Line 85"/>
                  <p:cNvSpPr>
                    <a:spLocks noChangeShapeType="1"/>
                  </p:cNvSpPr>
                  <p:nvPr/>
                </p:nvSpPr>
                <p:spPr bwMode="auto">
                  <a:xfrm>
                    <a:off x="1104" y="-1"/>
                    <a:ext cx="0" cy="227"/>
                  </a:xfrm>
                  <a:prstGeom prst="line">
                    <a:avLst/>
                  </a:prstGeom>
                  <a:noFill/>
                  <a:ln w="19050">
                    <a:solidFill>
                      <a:schemeClr val="tx1"/>
                    </a:solidFill>
                    <a:round/>
                    <a:headEnd/>
                    <a:tailEnd/>
                  </a:ln>
                </p:spPr>
                <p:txBody>
                  <a:bodyPr wrap="none"/>
                  <a:lstStyle/>
                  <a:p>
                    <a:endParaRPr lang="zh-CN" altLang="en-US"/>
                  </a:p>
                </p:txBody>
              </p:sp>
            </p:grpSp>
            <p:grpSp>
              <p:nvGrpSpPr>
                <p:cNvPr id="25" name="Group 86"/>
                <p:cNvGrpSpPr>
                  <a:grpSpLocks/>
                </p:cNvGrpSpPr>
                <p:nvPr/>
              </p:nvGrpSpPr>
              <p:grpSpPr bwMode="auto">
                <a:xfrm>
                  <a:off x="0" y="448"/>
                  <a:ext cx="1360" cy="227"/>
                  <a:chOff x="0" y="0"/>
                  <a:chExt cx="1360" cy="227"/>
                </a:xfrm>
              </p:grpSpPr>
              <p:sp>
                <p:nvSpPr>
                  <p:cNvPr id="18507" name="Rectangle 87"/>
                  <p:cNvSpPr>
                    <a:spLocks noChangeArrowheads="1"/>
                  </p:cNvSpPr>
                  <p:nvPr/>
                </p:nvSpPr>
                <p:spPr bwMode="auto">
                  <a:xfrm>
                    <a:off x="0" y="0"/>
                    <a:ext cx="1361" cy="227"/>
                  </a:xfrm>
                  <a:prstGeom prst="rect">
                    <a:avLst/>
                  </a:prstGeom>
                  <a:noFill/>
                  <a:ln w="19050">
                    <a:solidFill>
                      <a:schemeClr val="tx1"/>
                    </a:solidFill>
                    <a:miter lim="800000"/>
                    <a:headEnd/>
                    <a:tailEnd/>
                  </a:ln>
                </p:spPr>
                <p:txBody>
                  <a:bodyPr wrap="none" anchor="ctr"/>
                  <a:lstStyle/>
                  <a:p>
                    <a:r>
                      <a:rPr lang="en-US" altLang="zh-CN" b="1"/>
                      <a:t>3760</a:t>
                    </a:r>
                  </a:p>
                </p:txBody>
              </p:sp>
              <p:sp>
                <p:nvSpPr>
                  <p:cNvPr id="18508" name="Line 88"/>
                  <p:cNvSpPr>
                    <a:spLocks noChangeShapeType="1"/>
                  </p:cNvSpPr>
                  <p:nvPr/>
                </p:nvSpPr>
                <p:spPr bwMode="auto">
                  <a:xfrm>
                    <a:off x="488" y="0"/>
                    <a:ext cx="0" cy="227"/>
                  </a:xfrm>
                  <a:prstGeom prst="line">
                    <a:avLst/>
                  </a:prstGeom>
                  <a:noFill/>
                  <a:ln w="19050">
                    <a:solidFill>
                      <a:schemeClr val="tx1"/>
                    </a:solidFill>
                    <a:round/>
                    <a:headEnd/>
                    <a:tailEnd/>
                  </a:ln>
                </p:spPr>
                <p:txBody>
                  <a:bodyPr wrap="none"/>
                  <a:lstStyle/>
                  <a:p>
                    <a:endParaRPr lang="zh-CN" altLang="en-US"/>
                  </a:p>
                </p:txBody>
              </p:sp>
              <p:sp>
                <p:nvSpPr>
                  <p:cNvPr id="18509" name="Line 89"/>
                  <p:cNvSpPr>
                    <a:spLocks noChangeShapeType="1"/>
                  </p:cNvSpPr>
                  <p:nvPr/>
                </p:nvSpPr>
                <p:spPr bwMode="auto">
                  <a:xfrm>
                    <a:off x="768" y="0"/>
                    <a:ext cx="0" cy="227"/>
                  </a:xfrm>
                  <a:prstGeom prst="line">
                    <a:avLst/>
                  </a:prstGeom>
                  <a:noFill/>
                  <a:ln w="19050">
                    <a:solidFill>
                      <a:schemeClr val="tx1"/>
                    </a:solidFill>
                    <a:round/>
                    <a:headEnd/>
                    <a:tailEnd/>
                  </a:ln>
                </p:spPr>
                <p:txBody>
                  <a:bodyPr wrap="none"/>
                  <a:lstStyle/>
                  <a:p>
                    <a:endParaRPr lang="zh-CN" altLang="en-US"/>
                  </a:p>
                </p:txBody>
              </p:sp>
              <p:sp>
                <p:nvSpPr>
                  <p:cNvPr id="18510" name="Line 90"/>
                  <p:cNvSpPr>
                    <a:spLocks noChangeShapeType="1"/>
                  </p:cNvSpPr>
                  <p:nvPr/>
                </p:nvSpPr>
                <p:spPr bwMode="auto">
                  <a:xfrm>
                    <a:off x="1104" y="0"/>
                    <a:ext cx="0" cy="227"/>
                  </a:xfrm>
                  <a:prstGeom prst="line">
                    <a:avLst/>
                  </a:prstGeom>
                  <a:noFill/>
                  <a:ln w="19050">
                    <a:solidFill>
                      <a:schemeClr val="tx1"/>
                    </a:solidFill>
                    <a:round/>
                    <a:headEnd/>
                    <a:tailEnd/>
                  </a:ln>
                </p:spPr>
                <p:txBody>
                  <a:bodyPr wrap="none"/>
                  <a:lstStyle/>
                  <a:p>
                    <a:endParaRPr lang="zh-CN" altLang="en-US"/>
                  </a:p>
                </p:txBody>
              </p:sp>
            </p:grpSp>
            <p:grpSp>
              <p:nvGrpSpPr>
                <p:cNvPr id="26" name="Group 91"/>
                <p:cNvGrpSpPr>
                  <a:grpSpLocks/>
                </p:cNvGrpSpPr>
                <p:nvPr/>
              </p:nvGrpSpPr>
              <p:grpSpPr bwMode="auto">
                <a:xfrm>
                  <a:off x="0" y="227"/>
                  <a:ext cx="1360" cy="227"/>
                  <a:chOff x="0" y="0"/>
                  <a:chExt cx="1360" cy="227"/>
                </a:xfrm>
              </p:grpSpPr>
              <p:sp>
                <p:nvSpPr>
                  <p:cNvPr id="18503" name="Rectangle 92"/>
                  <p:cNvSpPr>
                    <a:spLocks noChangeArrowheads="1"/>
                  </p:cNvSpPr>
                  <p:nvPr/>
                </p:nvSpPr>
                <p:spPr bwMode="auto">
                  <a:xfrm>
                    <a:off x="0" y="-1"/>
                    <a:ext cx="1361" cy="227"/>
                  </a:xfrm>
                  <a:prstGeom prst="rect">
                    <a:avLst/>
                  </a:prstGeom>
                  <a:noFill/>
                  <a:ln w="19050">
                    <a:solidFill>
                      <a:schemeClr val="tx1"/>
                    </a:solidFill>
                    <a:miter lim="800000"/>
                    <a:headEnd/>
                    <a:tailEnd/>
                  </a:ln>
                </p:spPr>
                <p:txBody>
                  <a:bodyPr wrap="none" anchor="ctr"/>
                  <a:lstStyle/>
                  <a:p>
                    <a:r>
                      <a:rPr lang="zh-CN" altLang="en-US" sz="2000" b="1" dirty="0"/>
                      <a:t>┇                ┇</a:t>
                    </a:r>
                  </a:p>
                </p:txBody>
              </p:sp>
              <p:sp>
                <p:nvSpPr>
                  <p:cNvPr id="18504" name="Line 93"/>
                  <p:cNvSpPr>
                    <a:spLocks noChangeShapeType="1"/>
                  </p:cNvSpPr>
                  <p:nvPr/>
                </p:nvSpPr>
                <p:spPr bwMode="auto">
                  <a:xfrm>
                    <a:off x="488" y="-1"/>
                    <a:ext cx="0" cy="227"/>
                  </a:xfrm>
                  <a:prstGeom prst="line">
                    <a:avLst/>
                  </a:prstGeom>
                  <a:noFill/>
                  <a:ln w="19050">
                    <a:solidFill>
                      <a:schemeClr val="tx1"/>
                    </a:solidFill>
                    <a:round/>
                    <a:headEnd/>
                    <a:tailEnd/>
                  </a:ln>
                </p:spPr>
                <p:txBody>
                  <a:bodyPr wrap="none"/>
                  <a:lstStyle/>
                  <a:p>
                    <a:endParaRPr lang="zh-CN" altLang="en-US"/>
                  </a:p>
                </p:txBody>
              </p:sp>
              <p:sp>
                <p:nvSpPr>
                  <p:cNvPr id="18505" name="Line 94"/>
                  <p:cNvSpPr>
                    <a:spLocks noChangeShapeType="1"/>
                  </p:cNvSpPr>
                  <p:nvPr/>
                </p:nvSpPr>
                <p:spPr bwMode="auto">
                  <a:xfrm>
                    <a:off x="768" y="-1"/>
                    <a:ext cx="0" cy="227"/>
                  </a:xfrm>
                  <a:prstGeom prst="line">
                    <a:avLst/>
                  </a:prstGeom>
                  <a:noFill/>
                  <a:ln w="19050">
                    <a:solidFill>
                      <a:schemeClr val="tx1"/>
                    </a:solidFill>
                    <a:round/>
                    <a:headEnd/>
                    <a:tailEnd/>
                  </a:ln>
                </p:spPr>
                <p:txBody>
                  <a:bodyPr wrap="none"/>
                  <a:lstStyle/>
                  <a:p>
                    <a:endParaRPr lang="zh-CN" altLang="en-US"/>
                  </a:p>
                </p:txBody>
              </p:sp>
              <p:sp>
                <p:nvSpPr>
                  <p:cNvPr id="18506" name="Line 95"/>
                  <p:cNvSpPr>
                    <a:spLocks noChangeShapeType="1"/>
                  </p:cNvSpPr>
                  <p:nvPr/>
                </p:nvSpPr>
                <p:spPr bwMode="auto">
                  <a:xfrm>
                    <a:off x="1104" y="-1"/>
                    <a:ext cx="0" cy="227"/>
                  </a:xfrm>
                  <a:prstGeom prst="line">
                    <a:avLst/>
                  </a:prstGeom>
                  <a:noFill/>
                  <a:ln w="19050">
                    <a:solidFill>
                      <a:schemeClr val="tx1"/>
                    </a:solidFill>
                    <a:round/>
                    <a:headEnd/>
                    <a:tailEnd/>
                  </a:ln>
                </p:spPr>
                <p:txBody>
                  <a:bodyPr wrap="none"/>
                  <a:lstStyle/>
                  <a:p>
                    <a:endParaRPr lang="zh-CN" altLang="en-US"/>
                  </a:p>
                </p:txBody>
              </p:sp>
            </p:grpSp>
          </p:grpSp>
        </p:grpSp>
        <p:sp>
          <p:nvSpPr>
            <p:cNvPr id="18441" name="Rectangle 96"/>
            <p:cNvSpPr>
              <a:spLocks noChangeArrowheads="1"/>
            </p:cNvSpPr>
            <p:nvPr/>
          </p:nvSpPr>
          <p:spPr bwMode="auto">
            <a:xfrm>
              <a:off x="1976" y="1296"/>
              <a:ext cx="528" cy="336"/>
            </a:xfrm>
            <a:prstGeom prst="rect">
              <a:avLst/>
            </a:prstGeom>
            <a:noFill/>
            <a:ln w="9525">
              <a:noFill/>
              <a:miter lim="800000"/>
              <a:headEnd/>
              <a:tailEnd/>
            </a:ln>
          </p:spPr>
          <p:txBody>
            <a:bodyPr wrap="none" anchor="ctr"/>
            <a:lstStyle/>
            <a:p>
              <a:pPr algn="ctr"/>
              <a:r>
                <a:rPr lang="zh-CN" altLang="en-US" sz="2000" b="1"/>
                <a:t>┇</a:t>
              </a:r>
            </a:p>
          </p:txBody>
        </p:sp>
        <p:grpSp>
          <p:nvGrpSpPr>
            <p:cNvPr id="27" name="Group 97"/>
            <p:cNvGrpSpPr>
              <a:grpSpLocks/>
            </p:cNvGrpSpPr>
            <p:nvPr/>
          </p:nvGrpSpPr>
          <p:grpSpPr bwMode="auto">
            <a:xfrm>
              <a:off x="982" y="480"/>
              <a:ext cx="994" cy="1808"/>
              <a:chOff x="0" y="0"/>
              <a:chExt cx="994" cy="1808"/>
            </a:xfrm>
          </p:grpSpPr>
          <p:grpSp>
            <p:nvGrpSpPr>
              <p:cNvPr id="28" name="Group 98"/>
              <p:cNvGrpSpPr>
                <a:grpSpLocks/>
              </p:cNvGrpSpPr>
              <p:nvPr/>
            </p:nvGrpSpPr>
            <p:grpSpPr bwMode="auto">
              <a:xfrm>
                <a:off x="0" y="0"/>
                <a:ext cx="725" cy="1808"/>
                <a:chOff x="0" y="0"/>
                <a:chExt cx="907" cy="1808"/>
              </a:xfrm>
            </p:grpSpPr>
            <p:grpSp>
              <p:nvGrpSpPr>
                <p:cNvPr id="29" name="Group 99"/>
                <p:cNvGrpSpPr>
                  <a:grpSpLocks/>
                </p:cNvGrpSpPr>
                <p:nvPr/>
              </p:nvGrpSpPr>
              <p:grpSpPr bwMode="auto">
                <a:xfrm>
                  <a:off x="0" y="0"/>
                  <a:ext cx="907" cy="227"/>
                  <a:chOff x="0" y="0"/>
                  <a:chExt cx="907" cy="227"/>
                </a:xfrm>
              </p:grpSpPr>
              <p:sp>
                <p:nvSpPr>
                  <p:cNvPr id="18495" name="Rectangle 100"/>
                  <p:cNvSpPr>
                    <a:spLocks noChangeArrowheads="1"/>
                  </p:cNvSpPr>
                  <p:nvPr/>
                </p:nvSpPr>
                <p:spPr bwMode="auto">
                  <a:xfrm>
                    <a:off x="0" y="0"/>
                    <a:ext cx="907" cy="227"/>
                  </a:xfrm>
                  <a:prstGeom prst="rect">
                    <a:avLst/>
                  </a:prstGeom>
                  <a:noFill/>
                  <a:ln w="19050">
                    <a:solidFill>
                      <a:schemeClr val="tx1"/>
                    </a:solidFill>
                    <a:miter lim="800000"/>
                    <a:headEnd/>
                    <a:tailEnd/>
                  </a:ln>
                </p:spPr>
                <p:txBody>
                  <a:bodyPr wrap="none" anchor="ctr"/>
                  <a:lstStyle/>
                  <a:p>
                    <a:r>
                      <a:rPr lang="en-US" altLang="zh-CN" b="1"/>
                      <a:t>76</a:t>
                    </a:r>
                  </a:p>
                </p:txBody>
              </p:sp>
              <p:sp>
                <p:nvSpPr>
                  <p:cNvPr id="18496" name="Line 101"/>
                  <p:cNvSpPr>
                    <a:spLocks noChangeShapeType="1"/>
                  </p:cNvSpPr>
                  <p:nvPr/>
                </p:nvSpPr>
                <p:spPr bwMode="auto">
                  <a:xfrm>
                    <a:off x="624" y="0"/>
                    <a:ext cx="0" cy="227"/>
                  </a:xfrm>
                  <a:prstGeom prst="line">
                    <a:avLst/>
                  </a:prstGeom>
                  <a:noFill/>
                  <a:ln w="19050">
                    <a:solidFill>
                      <a:schemeClr val="tx1"/>
                    </a:solidFill>
                    <a:round/>
                    <a:headEnd/>
                    <a:tailEnd/>
                  </a:ln>
                </p:spPr>
                <p:txBody>
                  <a:bodyPr wrap="none"/>
                  <a:lstStyle/>
                  <a:p>
                    <a:endParaRPr lang="zh-CN" altLang="en-US"/>
                  </a:p>
                </p:txBody>
              </p:sp>
            </p:grpSp>
            <p:grpSp>
              <p:nvGrpSpPr>
                <p:cNvPr id="30" name="Group 102"/>
                <p:cNvGrpSpPr>
                  <a:grpSpLocks/>
                </p:cNvGrpSpPr>
                <p:nvPr/>
              </p:nvGrpSpPr>
              <p:grpSpPr bwMode="auto">
                <a:xfrm>
                  <a:off x="0" y="224"/>
                  <a:ext cx="907" cy="227"/>
                  <a:chOff x="0" y="0"/>
                  <a:chExt cx="907" cy="227"/>
                </a:xfrm>
              </p:grpSpPr>
              <p:sp>
                <p:nvSpPr>
                  <p:cNvPr id="18493" name="Rectangle 103"/>
                  <p:cNvSpPr>
                    <a:spLocks noChangeArrowheads="1"/>
                  </p:cNvSpPr>
                  <p:nvPr/>
                </p:nvSpPr>
                <p:spPr bwMode="auto">
                  <a:xfrm>
                    <a:off x="0" y="0"/>
                    <a:ext cx="907" cy="227"/>
                  </a:xfrm>
                  <a:prstGeom prst="rect">
                    <a:avLst/>
                  </a:prstGeom>
                  <a:noFill/>
                  <a:ln w="19050">
                    <a:solidFill>
                      <a:schemeClr val="tx1"/>
                    </a:solidFill>
                    <a:miter lim="800000"/>
                    <a:headEnd/>
                    <a:tailEnd/>
                  </a:ln>
                </p:spPr>
                <p:txBody>
                  <a:bodyPr wrap="none" anchor="ctr"/>
                  <a:lstStyle/>
                  <a:p>
                    <a:r>
                      <a:rPr lang="en-US" altLang="zh-CN" b="1"/>
                      <a:t>136</a:t>
                    </a:r>
                  </a:p>
                </p:txBody>
              </p:sp>
              <p:sp>
                <p:nvSpPr>
                  <p:cNvPr id="18494" name="Line 104"/>
                  <p:cNvSpPr>
                    <a:spLocks noChangeShapeType="1"/>
                  </p:cNvSpPr>
                  <p:nvPr/>
                </p:nvSpPr>
                <p:spPr bwMode="auto">
                  <a:xfrm>
                    <a:off x="624" y="0"/>
                    <a:ext cx="0" cy="227"/>
                  </a:xfrm>
                  <a:prstGeom prst="line">
                    <a:avLst/>
                  </a:prstGeom>
                  <a:noFill/>
                  <a:ln w="19050">
                    <a:solidFill>
                      <a:schemeClr val="tx1"/>
                    </a:solidFill>
                    <a:round/>
                    <a:headEnd/>
                    <a:tailEnd/>
                  </a:ln>
                </p:spPr>
                <p:txBody>
                  <a:bodyPr wrap="none"/>
                  <a:lstStyle/>
                  <a:p>
                    <a:endParaRPr lang="zh-CN" altLang="en-US"/>
                  </a:p>
                </p:txBody>
              </p:sp>
            </p:grpSp>
            <p:grpSp>
              <p:nvGrpSpPr>
                <p:cNvPr id="31" name="Group 105"/>
                <p:cNvGrpSpPr>
                  <a:grpSpLocks/>
                </p:cNvGrpSpPr>
                <p:nvPr/>
              </p:nvGrpSpPr>
              <p:grpSpPr bwMode="auto">
                <a:xfrm>
                  <a:off x="0" y="445"/>
                  <a:ext cx="907" cy="227"/>
                  <a:chOff x="0" y="0"/>
                  <a:chExt cx="907" cy="227"/>
                </a:xfrm>
              </p:grpSpPr>
              <p:sp>
                <p:nvSpPr>
                  <p:cNvPr id="18491" name="Rectangle 106"/>
                  <p:cNvSpPr>
                    <a:spLocks noChangeArrowheads="1"/>
                  </p:cNvSpPr>
                  <p:nvPr/>
                </p:nvSpPr>
                <p:spPr bwMode="auto">
                  <a:xfrm>
                    <a:off x="0" y="0"/>
                    <a:ext cx="907" cy="226"/>
                  </a:xfrm>
                  <a:prstGeom prst="rect">
                    <a:avLst/>
                  </a:prstGeom>
                  <a:noFill/>
                  <a:ln w="19050">
                    <a:solidFill>
                      <a:schemeClr val="tx1"/>
                    </a:solidFill>
                    <a:miter lim="800000"/>
                    <a:headEnd/>
                    <a:tailEnd/>
                  </a:ln>
                </p:spPr>
                <p:txBody>
                  <a:bodyPr wrap="none" anchor="ctr"/>
                  <a:lstStyle/>
                  <a:p>
                    <a:r>
                      <a:rPr lang="zh-CN" altLang="en-US" sz="2000" b="1"/>
                      <a:t>┇</a:t>
                    </a:r>
                  </a:p>
                </p:txBody>
              </p:sp>
              <p:sp>
                <p:nvSpPr>
                  <p:cNvPr id="18492" name="Line 107"/>
                  <p:cNvSpPr>
                    <a:spLocks noChangeShapeType="1"/>
                  </p:cNvSpPr>
                  <p:nvPr/>
                </p:nvSpPr>
                <p:spPr bwMode="auto">
                  <a:xfrm>
                    <a:off x="624" y="0"/>
                    <a:ext cx="0" cy="226"/>
                  </a:xfrm>
                  <a:prstGeom prst="line">
                    <a:avLst/>
                  </a:prstGeom>
                  <a:noFill/>
                  <a:ln w="19050">
                    <a:solidFill>
                      <a:schemeClr val="tx1"/>
                    </a:solidFill>
                    <a:round/>
                    <a:headEnd/>
                    <a:tailEnd/>
                  </a:ln>
                </p:spPr>
                <p:txBody>
                  <a:bodyPr wrap="none"/>
                  <a:lstStyle/>
                  <a:p>
                    <a:endParaRPr lang="zh-CN" altLang="en-US"/>
                  </a:p>
                </p:txBody>
              </p:sp>
            </p:grpSp>
            <p:grpSp>
              <p:nvGrpSpPr>
                <p:cNvPr id="18432" name="Group 108"/>
                <p:cNvGrpSpPr>
                  <a:grpSpLocks/>
                </p:cNvGrpSpPr>
                <p:nvPr/>
              </p:nvGrpSpPr>
              <p:grpSpPr bwMode="auto">
                <a:xfrm>
                  <a:off x="0" y="672"/>
                  <a:ext cx="907" cy="227"/>
                  <a:chOff x="0" y="0"/>
                  <a:chExt cx="907" cy="227"/>
                </a:xfrm>
              </p:grpSpPr>
              <p:sp>
                <p:nvSpPr>
                  <p:cNvPr id="18489" name="Rectangle 109"/>
                  <p:cNvSpPr>
                    <a:spLocks noChangeArrowheads="1"/>
                  </p:cNvSpPr>
                  <p:nvPr/>
                </p:nvSpPr>
                <p:spPr bwMode="auto">
                  <a:xfrm>
                    <a:off x="0" y="-1"/>
                    <a:ext cx="907" cy="227"/>
                  </a:xfrm>
                  <a:prstGeom prst="rect">
                    <a:avLst/>
                  </a:prstGeom>
                  <a:noFill/>
                  <a:ln w="19050">
                    <a:solidFill>
                      <a:schemeClr val="tx1"/>
                    </a:solidFill>
                    <a:miter lim="800000"/>
                    <a:headEnd/>
                    <a:tailEnd/>
                  </a:ln>
                </p:spPr>
                <p:txBody>
                  <a:bodyPr wrap="none" anchor="ctr"/>
                  <a:lstStyle/>
                  <a:p>
                    <a:r>
                      <a:rPr lang="en-US" altLang="zh-CN" b="1"/>
                      <a:t>348</a:t>
                    </a:r>
                  </a:p>
                </p:txBody>
              </p:sp>
              <p:sp>
                <p:nvSpPr>
                  <p:cNvPr id="18490" name="Line 110"/>
                  <p:cNvSpPr>
                    <a:spLocks noChangeShapeType="1"/>
                  </p:cNvSpPr>
                  <p:nvPr/>
                </p:nvSpPr>
                <p:spPr bwMode="auto">
                  <a:xfrm>
                    <a:off x="624" y="-1"/>
                    <a:ext cx="0" cy="227"/>
                  </a:xfrm>
                  <a:prstGeom prst="line">
                    <a:avLst/>
                  </a:prstGeom>
                  <a:noFill/>
                  <a:ln w="19050">
                    <a:solidFill>
                      <a:schemeClr val="tx1"/>
                    </a:solidFill>
                    <a:round/>
                    <a:headEnd/>
                    <a:tailEnd/>
                  </a:ln>
                </p:spPr>
                <p:txBody>
                  <a:bodyPr wrap="none"/>
                  <a:lstStyle/>
                  <a:p>
                    <a:endParaRPr lang="zh-CN" altLang="en-US"/>
                  </a:p>
                </p:txBody>
              </p:sp>
            </p:grpSp>
            <p:grpSp>
              <p:nvGrpSpPr>
                <p:cNvPr id="18433" name="Group 111"/>
                <p:cNvGrpSpPr>
                  <a:grpSpLocks/>
                </p:cNvGrpSpPr>
                <p:nvPr/>
              </p:nvGrpSpPr>
              <p:grpSpPr bwMode="auto">
                <a:xfrm>
                  <a:off x="0" y="896"/>
                  <a:ext cx="907" cy="227"/>
                  <a:chOff x="0" y="0"/>
                  <a:chExt cx="907" cy="227"/>
                </a:xfrm>
              </p:grpSpPr>
              <p:sp>
                <p:nvSpPr>
                  <p:cNvPr id="18487" name="Rectangle 112"/>
                  <p:cNvSpPr>
                    <a:spLocks noChangeArrowheads="1"/>
                  </p:cNvSpPr>
                  <p:nvPr/>
                </p:nvSpPr>
                <p:spPr bwMode="auto">
                  <a:xfrm>
                    <a:off x="0" y="0"/>
                    <a:ext cx="907" cy="227"/>
                  </a:xfrm>
                  <a:prstGeom prst="rect">
                    <a:avLst/>
                  </a:prstGeom>
                  <a:noFill/>
                  <a:ln w="19050">
                    <a:solidFill>
                      <a:schemeClr val="tx1"/>
                    </a:solidFill>
                    <a:miter lim="800000"/>
                    <a:headEnd/>
                    <a:tailEnd/>
                  </a:ln>
                </p:spPr>
                <p:txBody>
                  <a:bodyPr wrap="none" anchor="ctr"/>
                  <a:lstStyle/>
                  <a:p>
                    <a:r>
                      <a:rPr lang="zh-CN" altLang="en-US" sz="2000" b="1"/>
                      <a:t>┇</a:t>
                    </a:r>
                  </a:p>
                </p:txBody>
              </p:sp>
              <p:sp>
                <p:nvSpPr>
                  <p:cNvPr id="18488" name="Line 113"/>
                  <p:cNvSpPr>
                    <a:spLocks noChangeShapeType="1"/>
                  </p:cNvSpPr>
                  <p:nvPr/>
                </p:nvSpPr>
                <p:spPr bwMode="auto">
                  <a:xfrm>
                    <a:off x="624" y="0"/>
                    <a:ext cx="0" cy="227"/>
                  </a:xfrm>
                  <a:prstGeom prst="line">
                    <a:avLst/>
                  </a:prstGeom>
                  <a:noFill/>
                  <a:ln w="19050">
                    <a:solidFill>
                      <a:schemeClr val="tx1"/>
                    </a:solidFill>
                    <a:round/>
                    <a:headEnd/>
                    <a:tailEnd/>
                  </a:ln>
                </p:spPr>
                <p:txBody>
                  <a:bodyPr wrap="none"/>
                  <a:lstStyle/>
                  <a:p>
                    <a:endParaRPr lang="zh-CN" altLang="en-US"/>
                  </a:p>
                </p:txBody>
              </p:sp>
            </p:grpSp>
            <p:grpSp>
              <p:nvGrpSpPr>
                <p:cNvPr id="18434" name="Group 114"/>
                <p:cNvGrpSpPr>
                  <a:grpSpLocks/>
                </p:cNvGrpSpPr>
                <p:nvPr/>
              </p:nvGrpSpPr>
              <p:grpSpPr bwMode="auto">
                <a:xfrm>
                  <a:off x="0" y="1123"/>
                  <a:ext cx="907" cy="227"/>
                  <a:chOff x="0" y="0"/>
                  <a:chExt cx="907" cy="227"/>
                </a:xfrm>
              </p:grpSpPr>
              <p:sp>
                <p:nvSpPr>
                  <p:cNvPr id="18485" name="Rectangle 115"/>
                  <p:cNvSpPr>
                    <a:spLocks noChangeArrowheads="1"/>
                  </p:cNvSpPr>
                  <p:nvPr/>
                </p:nvSpPr>
                <p:spPr bwMode="auto">
                  <a:xfrm>
                    <a:off x="0" y="0"/>
                    <a:ext cx="907" cy="227"/>
                  </a:xfrm>
                  <a:prstGeom prst="rect">
                    <a:avLst/>
                  </a:prstGeom>
                  <a:noFill/>
                  <a:ln w="19050">
                    <a:solidFill>
                      <a:schemeClr val="tx1"/>
                    </a:solidFill>
                    <a:miter lim="800000"/>
                    <a:headEnd/>
                    <a:tailEnd/>
                  </a:ln>
                </p:spPr>
                <p:txBody>
                  <a:bodyPr wrap="none" anchor="ctr"/>
                  <a:lstStyle/>
                  <a:p>
                    <a:r>
                      <a:rPr lang="en-US" altLang="zh-CN" b="1"/>
                      <a:t>768</a:t>
                    </a:r>
                  </a:p>
                </p:txBody>
              </p:sp>
              <p:sp>
                <p:nvSpPr>
                  <p:cNvPr id="18486" name="Line 116"/>
                  <p:cNvSpPr>
                    <a:spLocks noChangeShapeType="1"/>
                  </p:cNvSpPr>
                  <p:nvPr/>
                </p:nvSpPr>
                <p:spPr bwMode="auto">
                  <a:xfrm>
                    <a:off x="624" y="0"/>
                    <a:ext cx="0" cy="227"/>
                  </a:xfrm>
                  <a:prstGeom prst="line">
                    <a:avLst/>
                  </a:prstGeom>
                  <a:noFill/>
                  <a:ln w="19050">
                    <a:solidFill>
                      <a:schemeClr val="tx1"/>
                    </a:solidFill>
                    <a:round/>
                    <a:headEnd/>
                    <a:tailEnd/>
                  </a:ln>
                </p:spPr>
                <p:txBody>
                  <a:bodyPr wrap="none"/>
                  <a:lstStyle/>
                  <a:p>
                    <a:endParaRPr lang="zh-CN" altLang="en-US"/>
                  </a:p>
                </p:txBody>
              </p:sp>
            </p:grpSp>
            <p:grpSp>
              <p:nvGrpSpPr>
                <p:cNvPr id="18437" name="Group 117"/>
                <p:cNvGrpSpPr>
                  <a:grpSpLocks/>
                </p:cNvGrpSpPr>
                <p:nvPr/>
              </p:nvGrpSpPr>
              <p:grpSpPr bwMode="auto">
                <a:xfrm>
                  <a:off x="0" y="1354"/>
                  <a:ext cx="907" cy="227"/>
                  <a:chOff x="0" y="0"/>
                  <a:chExt cx="907" cy="227"/>
                </a:xfrm>
              </p:grpSpPr>
              <p:sp>
                <p:nvSpPr>
                  <p:cNvPr id="18483" name="Rectangle 118"/>
                  <p:cNvSpPr>
                    <a:spLocks noChangeArrowheads="1"/>
                  </p:cNvSpPr>
                  <p:nvPr/>
                </p:nvSpPr>
                <p:spPr bwMode="auto">
                  <a:xfrm>
                    <a:off x="0" y="0"/>
                    <a:ext cx="907" cy="226"/>
                  </a:xfrm>
                  <a:prstGeom prst="rect">
                    <a:avLst/>
                  </a:prstGeom>
                  <a:noFill/>
                  <a:ln w="19050">
                    <a:solidFill>
                      <a:schemeClr val="tx1"/>
                    </a:solidFill>
                    <a:miter lim="800000"/>
                    <a:headEnd/>
                    <a:tailEnd/>
                  </a:ln>
                </p:spPr>
                <p:txBody>
                  <a:bodyPr wrap="none" anchor="ctr"/>
                  <a:lstStyle/>
                  <a:p>
                    <a:r>
                      <a:rPr lang="zh-CN" altLang="en-US" sz="2000" b="1"/>
                      <a:t>┇</a:t>
                    </a:r>
                  </a:p>
                </p:txBody>
              </p:sp>
              <p:sp>
                <p:nvSpPr>
                  <p:cNvPr id="18484" name="Line 119"/>
                  <p:cNvSpPr>
                    <a:spLocks noChangeShapeType="1"/>
                  </p:cNvSpPr>
                  <p:nvPr/>
                </p:nvSpPr>
                <p:spPr bwMode="auto">
                  <a:xfrm>
                    <a:off x="624" y="0"/>
                    <a:ext cx="0" cy="226"/>
                  </a:xfrm>
                  <a:prstGeom prst="line">
                    <a:avLst/>
                  </a:prstGeom>
                  <a:noFill/>
                  <a:ln w="19050">
                    <a:solidFill>
                      <a:schemeClr val="tx1"/>
                    </a:solidFill>
                    <a:round/>
                    <a:headEnd/>
                    <a:tailEnd/>
                  </a:ln>
                </p:spPr>
                <p:txBody>
                  <a:bodyPr wrap="none"/>
                  <a:lstStyle/>
                  <a:p>
                    <a:endParaRPr lang="zh-CN" altLang="en-US"/>
                  </a:p>
                </p:txBody>
              </p:sp>
            </p:grpSp>
            <p:grpSp>
              <p:nvGrpSpPr>
                <p:cNvPr id="18438" name="Group 120"/>
                <p:cNvGrpSpPr>
                  <a:grpSpLocks/>
                </p:cNvGrpSpPr>
                <p:nvPr/>
              </p:nvGrpSpPr>
              <p:grpSpPr bwMode="auto">
                <a:xfrm>
                  <a:off x="0" y="1581"/>
                  <a:ext cx="907" cy="227"/>
                  <a:chOff x="0" y="0"/>
                  <a:chExt cx="907" cy="227"/>
                </a:xfrm>
              </p:grpSpPr>
              <p:sp>
                <p:nvSpPr>
                  <p:cNvPr id="18481" name="Rectangle 121"/>
                  <p:cNvSpPr>
                    <a:spLocks noChangeArrowheads="1"/>
                  </p:cNvSpPr>
                  <p:nvPr/>
                </p:nvSpPr>
                <p:spPr bwMode="auto">
                  <a:xfrm>
                    <a:off x="0" y="-1"/>
                    <a:ext cx="907" cy="227"/>
                  </a:xfrm>
                  <a:prstGeom prst="rect">
                    <a:avLst/>
                  </a:prstGeom>
                  <a:noFill/>
                  <a:ln w="19050">
                    <a:solidFill>
                      <a:schemeClr val="tx1"/>
                    </a:solidFill>
                    <a:miter lim="800000"/>
                    <a:headEnd/>
                    <a:tailEnd/>
                  </a:ln>
                </p:spPr>
                <p:txBody>
                  <a:bodyPr wrap="none" anchor="ctr"/>
                  <a:lstStyle/>
                  <a:p>
                    <a:r>
                      <a:rPr lang="en-US" altLang="zh-CN" b="1"/>
                      <a:t>3760</a:t>
                    </a:r>
                  </a:p>
                </p:txBody>
              </p:sp>
              <p:sp>
                <p:nvSpPr>
                  <p:cNvPr id="18482" name="Line 122"/>
                  <p:cNvSpPr>
                    <a:spLocks noChangeShapeType="1"/>
                  </p:cNvSpPr>
                  <p:nvPr/>
                </p:nvSpPr>
                <p:spPr bwMode="auto">
                  <a:xfrm>
                    <a:off x="624" y="-1"/>
                    <a:ext cx="0" cy="227"/>
                  </a:xfrm>
                  <a:prstGeom prst="line">
                    <a:avLst/>
                  </a:prstGeom>
                  <a:noFill/>
                  <a:ln w="19050">
                    <a:solidFill>
                      <a:schemeClr val="tx1"/>
                    </a:solidFill>
                    <a:round/>
                    <a:headEnd/>
                    <a:tailEnd/>
                  </a:ln>
                </p:spPr>
                <p:txBody>
                  <a:bodyPr wrap="none"/>
                  <a:lstStyle/>
                  <a:p>
                    <a:endParaRPr lang="zh-CN" altLang="en-US"/>
                  </a:p>
                </p:txBody>
              </p:sp>
            </p:grpSp>
          </p:grpSp>
          <p:sp>
            <p:nvSpPr>
              <p:cNvPr id="18468" name="Line 123"/>
              <p:cNvSpPr>
                <a:spLocks noChangeShapeType="1"/>
              </p:cNvSpPr>
              <p:nvPr/>
            </p:nvSpPr>
            <p:spPr bwMode="auto">
              <a:xfrm>
                <a:off x="621" y="96"/>
                <a:ext cx="363" cy="0"/>
              </a:xfrm>
              <a:prstGeom prst="line">
                <a:avLst/>
              </a:prstGeom>
              <a:noFill/>
              <a:ln w="28575">
                <a:solidFill>
                  <a:schemeClr val="tx1"/>
                </a:solidFill>
                <a:round/>
                <a:headEnd/>
                <a:tailEnd type="triangle" w="med" len="med"/>
              </a:ln>
            </p:spPr>
            <p:txBody>
              <a:bodyPr wrap="none"/>
              <a:lstStyle/>
              <a:p>
                <a:endParaRPr lang="zh-CN" altLang="en-US"/>
              </a:p>
            </p:txBody>
          </p:sp>
          <p:grpSp>
            <p:nvGrpSpPr>
              <p:cNvPr id="18439" name="Group 124"/>
              <p:cNvGrpSpPr>
                <a:grpSpLocks/>
              </p:cNvGrpSpPr>
              <p:nvPr/>
            </p:nvGrpSpPr>
            <p:grpSpPr bwMode="auto">
              <a:xfrm>
                <a:off x="621" y="1344"/>
                <a:ext cx="373" cy="384"/>
                <a:chOff x="0" y="0"/>
                <a:chExt cx="373" cy="384"/>
              </a:xfrm>
            </p:grpSpPr>
            <p:sp>
              <p:nvSpPr>
                <p:cNvPr id="18470" name="Line 125"/>
                <p:cNvSpPr>
                  <a:spLocks noChangeShapeType="1"/>
                </p:cNvSpPr>
                <p:nvPr/>
              </p:nvSpPr>
              <p:spPr bwMode="auto">
                <a:xfrm>
                  <a:off x="192" y="0"/>
                  <a:ext cx="181" cy="0"/>
                </a:xfrm>
                <a:prstGeom prst="line">
                  <a:avLst/>
                </a:prstGeom>
                <a:noFill/>
                <a:ln w="28575">
                  <a:solidFill>
                    <a:schemeClr val="tx1"/>
                  </a:solidFill>
                  <a:round/>
                  <a:headEnd/>
                  <a:tailEnd type="triangle" w="med" len="med"/>
                </a:ln>
              </p:spPr>
              <p:txBody>
                <a:bodyPr wrap="none"/>
                <a:lstStyle/>
                <a:p>
                  <a:endParaRPr lang="zh-CN" altLang="en-US"/>
                </a:p>
              </p:txBody>
            </p:sp>
            <p:sp>
              <p:nvSpPr>
                <p:cNvPr id="18471" name="Line 126"/>
                <p:cNvSpPr>
                  <a:spLocks noChangeShapeType="1"/>
                </p:cNvSpPr>
                <p:nvPr/>
              </p:nvSpPr>
              <p:spPr bwMode="auto">
                <a:xfrm>
                  <a:off x="0" y="384"/>
                  <a:ext cx="192" cy="0"/>
                </a:xfrm>
                <a:prstGeom prst="line">
                  <a:avLst/>
                </a:prstGeom>
                <a:noFill/>
                <a:ln w="28575">
                  <a:solidFill>
                    <a:schemeClr val="tx1"/>
                  </a:solidFill>
                  <a:round/>
                  <a:headEnd/>
                  <a:tailEnd/>
                </a:ln>
              </p:spPr>
              <p:txBody>
                <a:bodyPr wrap="none"/>
                <a:lstStyle/>
                <a:p>
                  <a:endParaRPr lang="zh-CN" altLang="en-US"/>
                </a:p>
              </p:txBody>
            </p:sp>
            <p:sp>
              <p:nvSpPr>
                <p:cNvPr id="18472" name="Line 127"/>
                <p:cNvSpPr>
                  <a:spLocks noChangeShapeType="1"/>
                </p:cNvSpPr>
                <p:nvPr/>
              </p:nvSpPr>
              <p:spPr bwMode="auto">
                <a:xfrm flipV="1">
                  <a:off x="192" y="0"/>
                  <a:ext cx="0" cy="384"/>
                </a:xfrm>
                <a:prstGeom prst="line">
                  <a:avLst/>
                </a:prstGeom>
                <a:noFill/>
                <a:ln w="28575">
                  <a:solidFill>
                    <a:schemeClr val="tx1"/>
                  </a:solidFill>
                  <a:round/>
                  <a:headEnd/>
                  <a:tailEnd/>
                </a:ln>
              </p:spPr>
              <p:txBody>
                <a:bodyPr wrap="none"/>
                <a:lstStyle/>
                <a:p>
                  <a:endParaRPr lang="zh-CN" altLang="en-US"/>
                </a:p>
              </p:txBody>
            </p:sp>
          </p:grpSp>
        </p:grpSp>
        <p:sp>
          <p:nvSpPr>
            <p:cNvPr id="18443" name="Rectangle 128"/>
            <p:cNvSpPr>
              <a:spLocks noChangeArrowheads="1"/>
            </p:cNvSpPr>
            <p:nvPr/>
          </p:nvSpPr>
          <p:spPr bwMode="auto">
            <a:xfrm>
              <a:off x="48" y="192"/>
              <a:ext cx="635" cy="249"/>
            </a:xfrm>
            <a:prstGeom prst="rect">
              <a:avLst/>
            </a:prstGeom>
            <a:noFill/>
            <a:ln w="9525">
              <a:noFill/>
              <a:miter lim="800000"/>
              <a:headEnd/>
              <a:tailEnd/>
            </a:ln>
          </p:spPr>
          <p:txBody>
            <a:bodyPr wrap="none" anchor="ctr"/>
            <a:lstStyle/>
            <a:p>
              <a:pPr algn="ctr"/>
              <a:r>
                <a:rPr lang="zh-CN" altLang="en-US" b="1"/>
                <a:t>主索引</a:t>
              </a:r>
            </a:p>
          </p:txBody>
        </p:sp>
        <p:grpSp>
          <p:nvGrpSpPr>
            <p:cNvPr id="18440" name="Group 129"/>
            <p:cNvGrpSpPr>
              <a:grpSpLocks/>
            </p:cNvGrpSpPr>
            <p:nvPr/>
          </p:nvGrpSpPr>
          <p:grpSpPr bwMode="auto">
            <a:xfrm>
              <a:off x="0" y="486"/>
              <a:ext cx="987" cy="1490"/>
              <a:chOff x="0" y="0"/>
              <a:chExt cx="987" cy="1490"/>
            </a:xfrm>
          </p:grpSpPr>
          <p:grpSp>
            <p:nvGrpSpPr>
              <p:cNvPr id="18442" name="Group 130"/>
              <p:cNvGrpSpPr>
                <a:grpSpLocks/>
              </p:cNvGrpSpPr>
              <p:nvPr/>
            </p:nvGrpSpPr>
            <p:grpSpPr bwMode="auto">
              <a:xfrm>
                <a:off x="0" y="0"/>
                <a:ext cx="725" cy="915"/>
                <a:chOff x="0" y="0"/>
                <a:chExt cx="725" cy="915"/>
              </a:xfrm>
            </p:grpSpPr>
            <p:grpSp>
              <p:nvGrpSpPr>
                <p:cNvPr id="18444" name="Group 131"/>
                <p:cNvGrpSpPr>
                  <a:grpSpLocks/>
                </p:cNvGrpSpPr>
                <p:nvPr/>
              </p:nvGrpSpPr>
              <p:grpSpPr bwMode="auto">
                <a:xfrm>
                  <a:off x="0" y="0"/>
                  <a:ext cx="725" cy="227"/>
                  <a:chOff x="0" y="0"/>
                  <a:chExt cx="907" cy="227"/>
                </a:xfrm>
              </p:grpSpPr>
              <p:sp>
                <p:nvSpPr>
                  <p:cNvPr id="18465" name="Rectangle 132"/>
                  <p:cNvSpPr>
                    <a:spLocks noChangeArrowheads="1"/>
                  </p:cNvSpPr>
                  <p:nvPr/>
                </p:nvSpPr>
                <p:spPr bwMode="auto">
                  <a:xfrm>
                    <a:off x="0" y="0"/>
                    <a:ext cx="907" cy="227"/>
                  </a:xfrm>
                  <a:prstGeom prst="rect">
                    <a:avLst/>
                  </a:prstGeom>
                  <a:noFill/>
                  <a:ln w="19050">
                    <a:solidFill>
                      <a:schemeClr val="tx1"/>
                    </a:solidFill>
                    <a:miter lim="800000"/>
                    <a:headEnd/>
                    <a:tailEnd/>
                  </a:ln>
                </p:spPr>
                <p:txBody>
                  <a:bodyPr wrap="none" anchor="ctr"/>
                  <a:lstStyle/>
                  <a:p>
                    <a:r>
                      <a:rPr lang="en-US" altLang="zh-CN" b="1"/>
                      <a:t>348</a:t>
                    </a:r>
                  </a:p>
                </p:txBody>
              </p:sp>
              <p:sp>
                <p:nvSpPr>
                  <p:cNvPr id="18466" name="Line 133"/>
                  <p:cNvSpPr>
                    <a:spLocks noChangeShapeType="1"/>
                  </p:cNvSpPr>
                  <p:nvPr/>
                </p:nvSpPr>
                <p:spPr bwMode="auto">
                  <a:xfrm>
                    <a:off x="624" y="0"/>
                    <a:ext cx="0" cy="227"/>
                  </a:xfrm>
                  <a:prstGeom prst="line">
                    <a:avLst/>
                  </a:prstGeom>
                  <a:noFill/>
                  <a:ln w="19050">
                    <a:solidFill>
                      <a:schemeClr val="tx1"/>
                    </a:solidFill>
                    <a:round/>
                    <a:headEnd/>
                    <a:tailEnd/>
                  </a:ln>
                </p:spPr>
                <p:txBody>
                  <a:bodyPr wrap="none"/>
                  <a:lstStyle/>
                  <a:p>
                    <a:endParaRPr lang="zh-CN" altLang="en-US"/>
                  </a:p>
                </p:txBody>
              </p:sp>
            </p:grpSp>
            <p:grpSp>
              <p:nvGrpSpPr>
                <p:cNvPr id="18446" name="Group 134"/>
                <p:cNvGrpSpPr>
                  <a:grpSpLocks/>
                </p:cNvGrpSpPr>
                <p:nvPr/>
              </p:nvGrpSpPr>
              <p:grpSpPr bwMode="auto">
                <a:xfrm>
                  <a:off x="0" y="230"/>
                  <a:ext cx="725" cy="227"/>
                  <a:chOff x="0" y="0"/>
                  <a:chExt cx="907" cy="227"/>
                </a:xfrm>
              </p:grpSpPr>
              <p:sp>
                <p:nvSpPr>
                  <p:cNvPr id="18463" name="Rectangle 135"/>
                  <p:cNvSpPr>
                    <a:spLocks noChangeArrowheads="1"/>
                  </p:cNvSpPr>
                  <p:nvPr/>
                </p:nvSpPr>
                <p:spPr bwMode="auto">
                  <a:xfrm>
                    <a:off x="0" y="0"/>
                    <a:ext cx="907" cy="227"/>
                  </a:xfrm>
                  <a:prstGeom prst="rect">
                    <a:avLst/>
                  </a:prstGeom>
                  <a:noFill/>
                  <a:ln w="19050">
                    <a:solidFill>
                      <a:schemeClr val="tx1"/>
                    </a:solidFill>
                    <a:miter lim="800000"/>
                    <a:headEnd/>
                    <a:tailEnd/>
                  </a:ln>
                </p:spPr>
                <p:txBody>
                  <a:bodyPr wrap="none" anchor="ctr"/>
                  <a:lstStyle/>
                  <a:p>
                    <a:r>
                      <a:rPr lang="en-US" altLang="zh-CN" b="1"/>
                      <a:t>768</a:t>
                    </a:r>
                  </a:p>
                </p:txBody>
              </p:sp>
              <p:sp>
                <p:nvSpPr>
                  <p:cNvPr id="18464" name="Line 136"/>
                  <p:cNvSpPr>
                    <a:spLocks noChangeShapeType="1"/>
                  </p:cNvSpPr>
                  <p:nvPr/>
                </p:nvSpPr>
                <p:spPr bwMode="auto">
                  <a:xfrm>
                    <a:off x="624" y="0"/>
                    <a:ext cx="0" cy="227"/>
                  </a:xfrm>
                  <a:prstGeom prst="line">
                    <a:avLst/>
                  </a:prstGeom>
                  <a:noFill/>
                  <a:ln w="19050">
                    <a:solidFill>
                      <a:schemeClr val="tx1"/>
                    </a:solidFill>
                    <a:round/>
                    <a:headEnd/>
                    <a:tailEnd/>
                  </a:ln>
                </p:spPr>
                <p:txBody>
                  <a:bodyPr wrap="none"/>
                  <a:lstStyle/>
                  <a:p>
                    <a:endParaRPr lang="zh-CN" altLang="en-US"/>
                  </a:p>
                </p:txBody>
              </p:sp>
            </p:grpSp>
            <p:grpSp>
              <p:nvGrpSpPr>
                <p:cNvPr id="18448" name="Group 137"/>
                <p:cNvGrpSpPr>
                  <a:grpSpLocks/>
                </p:cNvGrpSpPr>
                <p:nvPr/>
              </p:nvGrpSpPr>
              <p:grpSpPr bwMode="auto">
                <a:xfrm>
                  <a:off x="0" y="461"/>
                  <a:ext cx="725" cy="227"/>
                  <a:chOff x="0" y="0"/>
                  <a:chExt cx="907" cy="227"/>
                </a:xfrm>
              </p:grpSpPr>
              <p:sp>
                <p:nvSpPr>
                  <p:cNvPr id="18461" name="Rectangle 138"/>
                  <p:cNvSpPr>
                    <a:spLocks noChangeArrowheads="1"/>
                  </p:cNvSpPr>
                  <p:nvPr/>
                </p:nvSpPr>
                <p:spPr bwMode="auto">
                  <a:xfrm>
                    <a:off x="0" y="0"/>
                    <a:ext cx="907" cy="227"/>
                  </a:xfrm>
                  <a:prstGeom prst="rect">
                    <a:avLst/>
                  </a:prstGeom>
                  <a:noFill/>
                  <a:ln w="19050">
                    <a:solidFill>
                      <a:schemeClr val="tx1"/>
                    </a:solidFill>
                    <a:miter lim="800000"/>
                    <a:headEnd/>
                    <a:tailEnd/>
                  </a:ln>
                </p:spPr>
                <p:txBody>
                  <a:bodyPr wrap="none" anchor="ctr"/>
                  <a:lstStyle/>
                  <a:p>
                    <a:r>
                      <a:rPr lang="zh-CN" altLang="en-US" sz="2000" b="1"/>
                      <a:t>┇</a:t>
                    </a:r>
                  </a:p>
                </p:txBody>
              </p:sp>
              <p:sp>
                <p:nvSpPr>
                  <p:cNvPr id="18462" name="Line 139"/>
                  <p:cNvSpPr>
                    <a:spLocks noChangeShapeType="1"/>
                  </p:cNvSpPr>
                  <p:nvPr/>
                </p:nvSpPr>
                <p:spPr bwMode="auto">
                  <a:xfrm>
                    <a:off x="624" y="0"/>
                    <a:ext cx="0" cy="227"/>
                  </a:xfrm>
                  <a:prstGeom prst="line">
                    <a:avLst/>
                  </a:prstGeom>
                  <a:noFill/>
                  <a:ln w="19050">
                    <a:solidFill>
                      <a:schemeClr val="tx1"/>
                    </a:solidFill>
                    <a:round/>
                    <a:headEnd/>
                    <a:tailEnd/>
                  </a:ln>
                </p:spPr>
                <p:txBody>
                  <a:bodyPr wrap="none"/>
                  <a:lstStyle/>
                  <a:p>
                    <a:endParaRPr lang="zh-CN" altLang="en-US"/>
                  </a:p>
                </p:txBody>
              </p:sp>
            </p:grpSp>
            <p:grpSp>
              <p:nvGrpSpPr>
                <p:cNvPr id="18449" name="Group 140"/>
                <p:cNvGrpSpPr>
                  <a:grpSpLocks/>
                </p:cNvGrpSpPr>
                <p:nvPr/>
              </p:nvGrpSpPr>
              <p:grpSpPr bwMode="auto">
                <a:xfrm>
                  <a:off x="0" y="688"/>
                  <a:ext cx="725" cy="227"/>
                  <a:chOff x="0" y="0"/>
                  <a:chExt cx="907" cy="227"/>
                </a:xfrm>
              </p:grpSpPr>
              <p:sp>
                <p:nvSpPr>
                  <p:cNvPr id="18459" name="Rectangle 141"/>
                  <p:cNvSpPr>
                    <a:spLocks noChangeArrowheads="1"/>
                  </p:cNvSpPr>
                  <p:nvPr/>
                </p:nvSpPr>
                <p:spPr bwMode="auto">
                  <a:xfrm>
                    <a:off x="0" y="0"/>
                    <a:ext cx="907" cy="227"/>
                  </a:xfrm>
                  <a:prstGeom prst="rect">
                    <a:avLst/>
                  </a:prstGeom>
                  <a:noFill/>
                  <a:ln w="19050">
                    <a:solidFill>
                      <a:schemeClr val="tx1"/>
                    </a:solidFill>
                    <a:miter lim="800000"/>
                    <a:headEnd/>
                    <a:tailEnd/>
                  </a:ln>
                </p:spPr>
                <p:txBody>
                  <a:bodyPr wrap="none" anchor="ctr"/>
                  <a:lstStyle/>
                  <a:p>
                    <a:r>
                      <a:rPr lang="en-US" altLang="zh-CN" b="1"/>
                      <a:t>3760</a:t>
                    </a:r>
                  </a:p>
                </p:txBody>
              </p:sp>
              <p:sp>
                <p:nvSpPr>
                  <p:cNvPr id="18460" name="Line 142"/>
                  <p:cNvSpPr>
                    <a:spLocks noChangeShapeType="1"/>
                  </p:cNvSpPr>
                  <p:nvPr/>
                </p:nvSpPr>
                <p:spPr bwMode="auto">
                  <a:xfrm>
                    <a:off x="624" y="0"/>
                    <a:ext cx="0" cy="227"/>
                  </a:xfrm>
                  <a:prstGeom prst="line">
                    <a:avLst/>
                  </a:prstGeom>
                  <a:noFill/>
                  <a:ln w="19050">
                    <a:solidFill>
                      <a:schemeClr val="tx1"/>
                    </a:solidFill>
                    <a:round/>
                    <a:headEnd/>
                    <a:tailEnd/>
                  </a:ln>
                </p:spPr>
                <p:txBody>
                  <a:bodyPr wrap="none"/>
                  <a:lstStyle/>
                  <a:p>
                    <a:endParaRPr lang="zh-CN" altLang="en-US"/>
                  </a:p>
                </p:txBody>
              </p:sp>
            </p:grpSp>
          </p:grpSp>
          <p:sp>
            <p:nvSpPr>
              <p:cNvPr id="18447" name="Line 143"/>
              <p:cNvSpPr>
                <a:spLocks noChangeShapeType="1"/>
              </p:cNvSpPr>
              <p:nvPr/>
            </p:nvSpPr>
            <p:spPr bwMode="auto">
              <a:xfrm>
                <a:off x="624" y="138"/>
                <a:ext cx="363" cy="0"/>
              </a:xfrm>
              <a:prstGeom prst="line">
                <a:avLst/>
              </a:prstGeom>
              <a:noFill/>
              <a:ln w="28575">
                <a:solidFill>
                  <a:schemeClr val="tx1"/>
                </a:solidFill>
                <a:round/>
                <a:headEnd/>
                <a:tailEnd type="triangle" w="med" len="med"/>
              </a:ln>
            </p:spPr>
            <p:txBody>
              <a:bodyPr wrap="none"/>
              <a:lstStyle/>
              <a:p>
                <a:endParaRPr lang="zh-CN" altLang="en-US"/>
              </a:p>
            </p:txBody>
          </p:sp>
          <p:grpSp>
            <p:nvGrpSpPr>
              <p:cNvPr id="18455" name="Group 144"/>
              <p:cNvGrpSpPr>
                <a:grpSpLocks/>
              </p:cNvGrpSpPr>
              <p:nvPr/>
            </p:nvGrpSpPr>
            <p:grpSpPr bwMode="auto">
              <a:xfrm>
                <a:off x="656" y="330"/>
                <a:ext cx="325" cy="624"/>
                <a:chOff x="0" y="0"/>
                <a:chExt cx="325" cy="624"/>
              </a:xfrm>
            </p:grpSpPr>
            <p:sp>
              <p:nvSpPr>
                <p:cNvPr id="18452" name="Line 145"/>
                <p:cNvSpPr>
                  <a:spLocks noChangeShapeType="1"/>
                </p:cNvSpPr>
                <p:nvPr/>
              </p:nvSpPr>
              <p:spPr bwMode="auto">
                <a:xfrm>
                  <a:off x="0" y="0"/>
                  <a:ext cx="144" cy="0"/>
                </a:xfrm>
                <a:prstGeom prst="line">
                  <a:avLst/>
                </a:prstGeom>
                <a:noFill/>
                <a:ln w="28575">
                  <a:solidFill>
                    <a:schemeClr val="tx1"/>
                  </a:solidFill>
                  <a:round/>
                  <a:headEnd/>
                  <a:tailEnd/>
                </a:ln>
              </p:spPr>
              <p:txBody>
                <a:bodyPr wrap="none"/>
                <a:lstStyle/>
                <a:p>
                  <a:endParaRPr lang="zh-CN" altLang="en-US"/>
                </a:p>
              </p:txBody>
            </p:sp>
            <p:sp>
              <p:nvSpPr>
                <p:cNvPr id="18453" name="Line 146"/>
                <p:cNvSpPr>
                  <a:spLocks noChangeShapeType="1"/>
                </p:cNvSpPr>
                <p:nvPr/>
              </p:nvSpPr>
              <p:spPr bwMode="auto">
                <a:xfrm>
                  <a:off x="144" y="624"/>
                  <a:ext cx="181" cy="0"/>
                </a:xfrm>
                <a:prstGeom prst="line">
                  <a:avLst/>
                </a:prstGeom>
                <a:noFill/>
                <a:ln w="28575">
                  <a:solidFill>
                    <a:schemeClr val="tx1"/>
                  </a:solidFill>
                  <a:round/>
                  <a:headEnd/>
                  <a:tailEnd type="triangle" w="med" len="med"/>
                </a:ln>
              </p:spPr>
              <p:txBody>
                <a:bodyPr wrap="none"/>
                <a:lstStyle/>
                <a:p>
                  <a:endParaRPr lang="zh-CN" altLang="en-US"/>
                </a:p>
              </p:txBody>
            </p:sp>
            <p:sp>
              <p:nvSpPr>
                <p:cNvPr id="18454" name="Line 147"/>
                <p:cNvSpPr>
                  <a:spLocks noChangeShapeType="1"/>
                </p:cNvSpPr>
                <p:nvPr/>
              </p:nvSpPr>
              <p:spPr bwMode="auto">
                <a:xfrm>
                  <a:off x="144" y="0"/>
                  <a:ext cx="0" cy="624"/>
                </a:xfrm>
                <a:prstGeom prst="line">
                  <a:avLst/>
                </a:prstGeom>
                <a:noFill/>
                <a:ln w="28575">
                  <a:solidFill>
                    <a:schemeClr val="tx1"/>
                  </a:solidFill>
                  <a:round/>
                  <a:headEnd/>
                  <a:tailEnd/>
                </a:ln>
              </p:spPr>
              <p:txBody>
                <a:bodyPr wrap="none"/>
                <a:lstStyle/>
                <a:p>
                  <a:endParaRPr lang="zh-CN" altLang="en-US"/>
                </a:p>
              </p:txBody>
            </p:sp>
          </p:grpSp>
          <p:grpSp>
            <p:nvGrpSpPr>
              <p:cNvPr id="18456" name="Group 148"/>
              <p:cNvGrpSpPr>
                <a:grpSpLocks/>
              </p:cNvGrpSpPr>
              <p:nvPr/>
            </p:nvGrpSpPr>
            <p:grpSpPr bwMode="auto">
              <a:xfrm>
                <a:off x="632" y="866"/>
                <a:ext cx="351" cy="624"/>
                <a:chOff x="0" y="0"/>
                <a:chExt cx="351" cy="624"/>
              </a:xfrm>
            </p:grpSpPr>
            <p:sp>
              <p:nvSpPr>
                <p:cNvPr id="18450" name="Line 149"/>
                <p:cNvSpPr>
                  <a:spLocks noChangeShapeType="1"/>
                </p:cNvSpPr>
                <p:nvPr/>
              </p:nvSpPr>
              <p:spPr bwMode="auto">
                <a:xfrm>
                  <a:off x="11" y="616"/>
                  <a:ext cx="340" cy="0"/>
                </a:xfrm>
                <a:prstGeom prst="line">
                  <a:avLst/>
                </a:prstGeom>
                <a:noFill/>
                <a:ln w="28575">
                  <a:solidFill>
                    <a:schemeClr val="tx1"/>
                  </a:solidFill>
                  <a:round/>
                  <a:headEnd/>
                  <a:tailEnd type="triangle" w="med" len="med"/>
                </a:ln>
              </p:spPr>
              <p:txBody>
                <a:bodyPr wrap="none"/>
                <a:lstStyle/>
                <a:p>
                  <a:endParaRPr lang="zh-CN" altLang="en-US"/>
                </a:p>
              </p:txBody>
            </p:sp>
            <p:sp>
              <p:nvSpPr>
                <p:cNvPr id="18451" name="Line 150"/>
                <p:cNvSpPr>
                  <a:spLocks noChangeShapeType="1"/>
                </p:cNvSpPr>
                <p:nvPr/>
              </p:nvSpPr>
              <p:spPr bwMode="auto">
                <a:xfrm>
                  <a:off x="0" y="0"/>
                  <a:ext cx="0" cy="624"/>
                </a:xfrm>
                <a:prstGeom prst="line">
                  <a:avLst/>
                </a:prstGeom>
                <a:noFill/>
                <a:ln w="28575">
                  <a:solidFill>
                    <a:schemeClr val="tx1"/>
                  </a:solidFill>
                  <a:round/>
                  <a:headEnd/>
                  <a:tailEnd/>
                </a:ln>
              </p:spPr>
              <p:txBody>
                <a:bodyPr wrap="none"/>
                <a:lstStyle/>
                <a:p>
                  <a:endParaRPr lang="zh-CN" altLang="en-US"/>
                </a:p>
              </p:txBody>
            </p:sp>
          </p:grpSp>
        </p:grpSp>
        <p:sp>
          <p:nvSpPr>
            <p:cNvPr id="18445" name="Rectangle 151"/>
            <p:cNvSpPr>
              <a:spLocks noChangeArrowheads="1"/>
            </p:cNvSpPr>
            <p:nvPr/>
          </p:nvSpPr>
          <p:spPr bwMode="auto">
            <a:xfrm>
              <a:off x="1152" y="2557"/>
              <a:ext cx="2222" cy="227"/>
            </a:xfrm>
            <a:prstGeom prst="rect">
              <a:avLst/>
            </a:prstGeom>
            <a:noFill/>
            <a:ln w="9525">
              <a:noFill/>
              <a:miter lim="800000"/>
              <a:headEnd/>
              <a:tailEnd/>
            </a:ln>
          </p:spPr>
          <p:txBody>
            <a:bodyPr wrap="none" anchor="ctr"/>
            <a:lstStyle/>
            <a:p>
              <a:r>
                <a:rPr lang="zh-CN" altLang="en-US" sz="2000" b="1"/>
                <a:t>图</a:t>
              </a:r>
              <a:r>
                <a:rPr lang="en-US" altLang="zh-CN" sz="2000" b="1"/>
                <a:t>11-3   ISAM</a:t>
              </a:r>
              <a:r>
                <a:rPr lang="zh-CN" altLang="en-US" sz="2000" b="1"/>
                <a:t>文件结构示意图</a:t>
              </a:r>
            </a:p>
          </p:txBody>
        </p:sp>
      </p:grpSp>
      <p:sp>
        <p:nvSpPr>
          <p:cNvPr id="152" name="灯片编号占位符 151"/>
          <p:cNvSpPr>
            <a:spLocks noGrp="1"/>
          </p:cNvSpPr>
          <p:nvPr>
            <p:ph type="sldNum" sz="quarter" idx="12"/>
          </p:nvPr>
        </p:nvSpPr>
        <p:spPr/>
        <p:txBody>
          <a:bodyPr/>
          <a:lstStyle/>
          <a:p>
            <a:fld id="{5E4C5598-5272-4FD5-A888-A2318F7D3CC1}" type="slidenum">
              <a:rPr lang="zh-CN" altLang="en-US" smtClean="0"/>
              <a:pPr/>
              <a:t>16</a:t>
            </a:fld>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7090" name="Rectangle 2"/>
          <p:cNvSpPr>
            <a:spLocks noGrp="1" noChangeArrowheads="1"/>
          </p:cNvSpPr>
          <p:nvPr>
            <p:ph idx="1"/>
          </p:nvPr>
        </p:nvSpPr>
        <p:spPr>
          <a:xfrm>
            <a:off x="152400" y="115888"/>
            <a:ext cx="8812213" cy="5618162"/>
          </a:xfrm>
        </p:spPr>
        <p:txBody>
          <a:bodyPr/>
          <a:lstStyle/>
          <a:p>
            <a:pPr marL="0" indent="0" eaLnBrk="1" hangingPunct="1">
              <a:lnSpc>
                <a:spcPct val="110000"/>
              </a:lnSpc>
              <a:buFont typeface="Wingdings" pitchFamily="2" charset="2"/>
              <a:buNone/>
            </a:pPr>
            <a:r>
              <a:rPr lang="en-US" altLang="zh-CN" dirty="0" smtClean="0">
                <a:solidFill>
                  <a:schemeClr val="folHlink"/>
                </a:solidFill>
              </a:rPr>
              <a:t>1 </a:t>
            </a:r>
            <a:r>
              <a:rPr lang="en-US" altLang="zh-CN" dirty="0" smtClean="0"/>
              <a:t>  </a:t>
            </a:r>
            <a:r>
              <a:rPr lang="en-US" altLang="zh-CN" dirty="0" smtClean="0">
                <a:solidFill>
                  <a:schemeClr val="folHlink"/>
                </a:solidFill>
              </a:rPr>
              <a:t>ISAM</a:t>
            </a:r>
            <a:r>
              <a:rPr lang="zh-CN" altLang="en-US" dirty="0" smtClean="0">
                <a:solidFill>
                  <a:schemeClr val="folHlink"/>
                </a:solidFill>
              </a:rPr>
              <a:t>文件的检索</a:t>
            </a:r>
          </a:p>
          <a:p>
            <a:pPr marL="0" indent="0" eaLnBrk="1" hangingPunct="1">
              <a:lnSpc>
                <a:spcPct val="110000"/>
              </a:lnSpc>
              <a:buFont typeface="Wingdings" pitchFamily="2" charset="2"/>
              <a:buNone/>
            </a:pPr>
            <a:r>
              <a:rPr lang="zh-CN" altLang="en-US" dirty="0" smtClean="0"/>
              <a:t>    </a:t>
            </a:r>
            <a:r>
              <a:rPr lang="zh-CN" altLang="en-US" sz="2800" dirty="0" smtClean="0"/>
              <a:t>根据关键字查找时，首先从主索引中查找记录所在的柱面索引块的位置；再从柱面索引块中查找磁道索引块的位置；然后再从磁道索引块中查找出该记录所在的磁道位置；最后从磁道中顺序查找要检索的记录。</a:t>
            </a:r>
          </a:p>
          <a:p>
            <a:pPr marL="0" indent="0" eaLnBrk="1" hangingPunct="1">
              <a:lnSpc>
                <a:spcPct val="110000"/>
              </a:lnSpc>
              <a:spcAft>
                <a:spcPct val="20000"/>
              </a:spcAft>
              <a:buFont typeface="Wingdings" pitchFamily="2" charset="2"/>
              <a:buNone/>
            </a:pPr>
            <a:r>
              <a:rPr lang="en-US" altLang="zh-CN" dirty="0" smtClean="0">
                <a:solidFill>
                  <a:schemeClr val="folHlink"/>
                </a:solidFill>
              </a:rPr>
              <a:t>2</a:t>
            </a:r>
            <a:r>
              <a:rPr lang="en-US" altLang="zh-CN" dirty="0" smtClean="0"/>
              <a:t>   </a:t>
            </a:r>
            <a:r>
              <a:rPr lang="zh-CN" altLang="en-US" dirty="0" smtClean="0">
                <a:solidFill>
                  <a:schemeClr val="folHlink"/>
                </a:solidFill>
              </a:rPr>
              <a:t>记录的插入</a:t>
            </a:r>
          </a:p>
          <a:p>
            <a:pPr marL="0" indent="0" eaLnBrk="1" hangingPunct="1">
              <a:lnSpc>
                <a:spcPct val="110000"/>
              </a:lnSpc>
              <a:buFont typeface="Wingdings" pitchFamily="2" charset="2"/>
              <a:buNone/>
            </a:pPr>
            <a:r>
              <a:rPr lang="zh-CN" altLang="en-US" sz="2800" dirty="0" smtClean="0"/>
              <a:t>    首先根据待插入记录的关键字查找到相应位置</a:t>
            </a:r>
            <a:r>
              <a:rPr lang="zh-CN" altLang="en-US" sz="2800" dirty="0" smtClean="0">
                <a:latin typeface="宋体" pitchFamily="2" charset="-122"/>
              </a:rPr>
              <a:t>；</a:t>
            </a:r>
            <a:r>
              <a:rPr lang="zh-CN" altLang="en-US" sz="2800" dirty="0" smtClean="0"/>
              <a:t>然后将该磁道中</a:t>
            </a:r>
            <a:r>
              <a:rPr lang="zh-CN" altLang="en-US" sz="2800" dirty="0" smtClean="0">
                <a:solidFill>
                  <a:schemeClr val="folHlink"/>
                </a:solidFill>
              </a:rPr>
              <a:t>插入位置及以后的记录后移</a:t>
            </a:r>
            <a:r>
              <a:rPr lang="zh-CN" altLang="en-US" sz="2800" dirty="0" smtClean="0"/>
              <a:t>一个位置</a:t>
            </a:r>
            <a:r>
              <a:rPr lang="en-US" altLang="zh-CN" sz="2800" dirty="0" smtClean="0"/>
              <a:t>(</a:t>
            </a:r>
            <a:r>
              <a:rPr lang="zh-CN" altLang="en-US" sz="2800" dirty="0" smtClean="0"/>
              <a:t>若溢出，将该磁道中最后一个记录存入同一柱面的溢出区，并修改磁道索引</a:t>
            </a:r>
            <a:r>
              <a:rPr lang="en-US" altLang="zh-CN" sz="2800" dirty="0" smtClean="0"/>
              <a:t>) </a:t>
            </a:r>
            <a:r>
              <a:rPr lang="zh-CN" altLang="en-US" sz="2800" dirty="0" smtClean="0">
                <a:latin typeface="宋体" pitchFamily="2" charset="-122"/>
              </a:rPr>
              <a:t>；最后将记录插入到相应位置。</a:t>
            </a:r>
          </a:p>
        </p:txBody>
      </p:sp>
      <p:sp>
        <p:nvSpPr>
          <p:cNvPr id="3" name="灯片编号占位符 2"/>
          <p:cNvSpPr>
            <a:spLocks noGrp="1"/>
          </p:cNvSpPr>
          <p:nvPr>
            <p:ph type="sldNum" sz="quarter" idx="12"/>
          </p:nvPr>
        </p:nvSpPr>
        <p:spPr/>
        <p:txBody>
          <a:bodyPr/>
          <a:lstStyle/>
          <a:p>
            <a:fld id="{5E4C5598-5272-4FD5-A888-A2318F7D3CC1}" type="slidenum">
              <a:rPr lang="zh-CN" altLang="en-US" smtClean="0"/>
              <a:pPr/>
              <a:t>17</a:t>
            </a:fld>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Grp="1" noChangeArrowheads="1"/>
          </p:cNvSpPr>
          <p:nvPr>
            <p:ph idx="1"/>
          </p:nvPr>
        </p:nvSpPr>
        <p:spPr>
          <a:xfrm>
            <a:off x="304800" y="1340768"/>
            <a:ext cx="8839200" cy="5221288"/>
          </a:xfrm>
        </p:spPr>
        <p:txBody>
          <a:bodyPr/>
          <a:lstStyle/>
          <a:p>
            <a:pPr marL="0" indent="0" eaLnBrk="1" hangingPunct="1">
              <a:lnSpc>
                <a:spcPct val="110000"/>
              </a:lnSpc>
              <a:spcAft>
                <a:spcPct val="20000"/>
              </a:spcAft>
              <a:buFont typeface="Wingdings" pitchFamily="2" charset="2"/>
              <a:buNone/>
              <a:defRPr/>
            </a:pPr>
            <a:r>
              <a:rPr lang="en-US" altLang="zh-CN" dirty="0" smtClean="0">
                <a:solidFill>
                  <a:schemeClr val="folHlink"/>
                </a:solidFill>
              </a:rPr>
              <a:t>3 </a:t>
            </a:r>
            <a:r>
              <a:rPr lang="en-US" altLang="zh-CN" dirty="0" smtClean="0">
                <a:solidFill>
                  <a:schemeClr val="folHlink"/>
                </a:solidFill>
                <a:effectLst>
                  <a:outerShdw blurRad="38100" dist="38100" dir="2700000" algn="tl">
                    <a:srgbClr val="000000"/>
                  </a:outerShdw>
                </a:effectLst>
              </a:rPr>
              <a:t>  </a:t>
            </a:r>
            <a:r>
              <a:rPr lang="zh-CN" altLang="en-US" dirty="0" smtClean="0">
                <a:solidFill>
                  <a:schemeClr val="folHlink"/>
                </a:solidFill>
              </a:rPr>
              <a:t>记录的删除</a:t>
            </a:r>
            <a:endParaRPr lang="zh-CN" altLang="en-US" dirty="0" smtClean="0">
              <a:solidFill>
                <a:schemeClr val="folHlink"/>
              </a:solidFill>
              <a:effectLst>
                <a:outerShdw blurRad="38100" dist="38100" dir="2700000" algn="tl">
                  <a:srgbClr val="000000"/>
                </a:outerShdw>
              </a:effectLst>
            </a:endParaRPr>
          </a:p>
          <a:p>
            <a:pPr marL="0" indent="0" eaLnBrk="1" hangingPunct="1">
              <a:lnSpc>
                <a:spcPct val="110000"/>
              </a:lnSpc>
              <a:buFont typeface="Wingdings" pitchFamily="2" charset="2"/>
              <a:buNone/>
              <a:defRPr/>
            </a:pPr>
            <a:r>
              <a:rPr lang="zh-CN" altLang="en-US" sz="2800" dirty="0" smtClean="0"/>
              <a:t>    </a:t>
            </a:r>
            <a:r>
              <a:rPr lang="zh-CN" altLang="en-US" sz="2800" dirty="0" smtClean="0"/>
              <a:t>只需</a:t>
            </a:r>
            <a:r>
              <a:rPr lang="zh-CN" altLang="en-US" sz="2800" dirty="0" smtClean="0"/>
              <a:t>找到要删除的记录，对其</a:t>
            </a:r>
            <a:r>
              <a:rPr lang="zh-CN" altLang="en-US" sz="2800" dirty="0" smtClean="0">
                <a:solidFill>
                  <a:schemeClr val="folHlink"/>
                </a:solidFill>
              </a:rPr>
              <a:t>做删除标记</a:t>
            </a:r>
            <a:r>
              <a:rPr lang="zh-CN" altLang="en-US" sz="2800" dirty="0" smtClean="0"/>
              <a:t>，不移动记录</a:t>
            </a:r>
            <a:r>
              <a:rPr lang="zh-CN" altLang="en-US" sz="2800" dirty="0" smtClean="0">
                <a:latin typeface="宋体" pitchFamily="2" charset="-122"/>
              </a:rPr>
              <a:t>。当经过多次插入和删除操作后</a:t>
            </a:r>
            <a:r>
              <a:rPr lang="zh-CN" altLang="en-US" sz="2800" dirty="0" smtClean="0"/>
              <a:t>，基本区有大量被删除的记录，而溢出区也可能有大量记录，则周期性地整理</a:t>
            </a:r>
            <a:r>
              <a:rPr lang="en-US" altLang="zh-CN" sz="2800" dirty="0" smtClean="0"/>
              <a:t>ISAM</a:t>
            </a:r>
            <a:r>
              <a:rPr lang="zh-CN" altLang="en-US" sz="2800" dirty="0" smtClean="0"/>
              <a:t>文件，形成一个新的</a:t>
            </a:r>
            <a:r>
              <a:rPr lang="en-US" altLang="zh-CN" sz="2800" dirty="0" smtClean="0"/>
              <a:t>ISAM</a:t>
            </a:r>
            <a:r>
              <a:rPr lang="zh-CN" altLang="en-US" sz="2800" dirty="0" smtClean="0"/>
              <a:t>文件</a:t>
            </a:r>
            <a:r>
              <a:rPr lang="zh-CN" altLang="en-US" sz="2800" dirty="0" smtClean="0">
                <a:latin typeface="宋体" pitchFamily="2" charset="-122"/>
              </a:rPr>
              <a:t>。</a:t>
            </a:r>
          </a:p>
          <a:p>
            <a:pPr marL="0" indent="0" eaLnBrk="1" hangingPunct="1">
              <a:lnSpc>
                <a:spcPct val="110000"/>
              </a:lnSpc>
              <a:spcAft>
                <a:spcPct val="20000"/>
              </a:spcAft>
              <a:buFont typeface="Wingdings" pitchFamily="2" charset="2"/>
              <a:buNone/>
              <a:defRPr/>
            </a:pPr>
            <a:r>
              <a:rPr lang="en-US" altLang="zh-CN" dirty="0" smtClean="0">
                <a:solidFill>
                  <a:schemeClr val="folHlink"/>
                </a:solidFill>
              </a:rPr>
              <a:t>4   ISAM</a:t>
            </a:r>
            <a:r>
              <a:rPr lang="zh-CN" altLang="en-US" dirty="0" smtClean="0">
                <a:solidFill>
                  <a:schemeClr val="folHlink"/>
                </a:solidFill>
              </a:rPr>
              <a:t>文件的特点</a:t>
            </a:r>
          </a:p>
          <a:p>
            <a:pPr marL="355600" lvl="1" indent="0" eaLnBrk="1" hangingPunct="1">
              <a:lnSpc>
                <a:spcPct val="110000"/>
              </a:lnSpc>
              <a:buClrTx/>
              <a:buSzTx/>
              <a:buFont typeface="Wingdings" pitchFamily="2" charset="2"/>
              <a:buNone/>
              <a:defRPr/>
            </a:pPr>
            <a:r>
              <a:rPr lang="zh-CN" altLang="en-US" dirty="0" smtClean="0">
                <a:solidFill>
                  <a:schemeClr val="folHlink"/>
                </a:solidFill>
                <a:latin typeface="宋体" pitchFamily="2" charset="-122"/>
              </a:rPr>
              <a:t>◆</a:t>
            </a:r>
            <a:r>
              <a:rPr lang="zh-CN" altLang="en-US" dirty="0" smtClean="0">
                <a:solidFill>
                  <a:schemeClr val="hlink"/>
                </a:solidFill>
              </a:rPr>
              <a:t> </a:t>
            </a:r>
            <a:r>
              <a:rPr lang="zh-CN" altLang="en-US" dirty="0" smtClean="0">
                <a:solidFill>
                  <a:schemeClr val="folHlink"/>
                </a:solidFill>
              </a:rPr>
              <a:t>优点</a:t>
            </a:r>
            <a:r>
              <a:rPr lang="zh-CN" altLang="en-US" dirty="0" smtClean="0">
                <a:latin typeface="宋体" pitchFamily="2" charset="-122"/>
              </a:rPr>
              <a:t>：节省存储空间</a:t>
            </a:r>
            <a:r>
              <a:rPr lang="zh-CN" altLang="en-US" dirty="0" smtClean="0"/>
              <a:t>，查找速度快</a:t>
            </a:r>
            <a:r>
              <a:rPr lang="zh-CN" altLang="en-US" dirty="0" smtClean="0">
                <a:latin typeface="宋体" pitchFamily="2" charset="-122"/>
              </a:rPr>
              <a:t>；</a:t>
            </a:r>
          </a:p>
          <a:p>
            <a:pPr marL="355600" lvl="1" indent="0" eaLnBrk="1" hangingPunct="1">
              <a:lnSpc>
                <a:spcPct val="110000"/>
              </a:lnSpc>
              <a:buClrTx/>
              <a:buSzTx/>
              <a:buFont typeface="Wingdings" pitchFamily="2" charset="2"/>
              <a:buNone/>
              <a:defRPr/>
            </a:pPr>
            <a:r>
              <a:rPr lang="zh-CN" altLang="en-US" dirty="0" smtClean="0">
                <a:solidFill>
                  <a:schemeClr val="folHlink"/>
                </a:solidFill>
                <a:latin typeface="宋体" pitchFamily="2" charset="-122"/>
              </a:rPr>
              <a:t>◆</a:t>
            </a:r>
            <a:r>
              <a:rPr lang="zh-CN" altLang="en-US" dirty="0" smtClean="0">
                <a:solidFill>
                  <a:schemeClr val="hlink"/>
                </a:solidFill>
              </a:rPr>
              <a:t> </a:t>
            </a:r>
            <a:r>
              <a:rPr lang="zh-CN" altLang="en-US" dirty="0" smtClean="0">
                <a:solidFill>
                  <a:schemeClr val="folHlink"/>
                </a:solidFill>
              </a:rPr>
              <a:t>缺点</a:t>
            </a:r>
            <a:r>
              <a:rPr lang="zh-CN" altLang="en-US" dirty="0" smtClean="0">
                <a:latin typeface="宋体" pitchFamily="2" charset="-122"/>
              </a:rPr>
              <a:t>：处理删除记录复杂</a:t>
            </a:r>
            <a:r>
              <a:rPr lang="zh-CN" altLang="en-US" dirty="0" smtClean="0"/>
              <a:t>，多次删除后</a:t>
            </a:r>
            <a:r>
              <a:rPr lang="zh-CN" altLang="en-US" dirty="0" smtClean="0">
                <a:latin typeface="宋体" pitchFamily="2" charset="-122"/>
              </a:rPr>
              <a:t>存储空间的利用率和存取效率降低</a:t>
            </a:r>
            <a:r>
              <a:rPr lang="zh-CN" altLang="en-US" dirty="0" smtClean="0"/>
              <a:t>，需定期整理</a:t>
            </a:r>
            <a:r>
              <a:rPr lang="en-US" altLang="zh-CN" dirty="0" smtClean="0"/>
              <a:t>ISAM</a:t>
            </a:r>
            <a:r>
              <a:rPr lang="zh-CN" altLang="en-US" dirty="0" smtClean="0"/>
              <a:t>文件</a:t>
            </a:r>
            <a:r>
              <a:rPr lang="zh-CN" altLang="en-US" dirty="0" smtClean="0">
                <a:latin typeface="宋体" pitchFamily="2" charset="-122"/>
              </a:rPr>
              <a:t>。</a:t>
            </a:r>
          </a:p>
        </p:txBody>
      </p:sp>
      <p:sp>
        <p:nvSpPr>
          <p:cNvPr id="3" name="灯片编号占位符 2"/>
          <p:cNvSpPr>
            <a:spLocks noGrp="1"/>
          </p:cNvSpPr>
          <p:nvPr>
            <p:ph type="sldNum" sz="quarter" idx="12"/>
          </p:nvPr>
        </p:nvSpPr>
        <p:spPr/>
        <p:txBody>
          <a:bodyPr/>
          <a:lstStyle/>
          <a:p>
            <a:fld id="{5E4C5598-5272-4FD5-A888-A2318F7D3CC1}" type="slidenum">
              <a:rPr lang="zh-CN" altLang="en-US" smtClean="0"/>
              <a:pPr/>
              <a:t>18</a:t>
            </a:fld>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Grp="1" noChangeArrowheads="1"/>
          </p:cNvSpPr>
          <p:nvPr>
            <p:ph type="title"/>
          </p:nvPr>
        </p:nvSpPr>
        <p:spPr>
          <a:xfrm>
            <a:off x="179512" y="260648"/>
            <a:ext cx="5830888" cy="685800"/>
          </a:xfrm>
        </p:spPr>
        <p:txBody>
          <a:bodyPr>
            <a:prstTxWarp prst="textNoShape">
              <a:avLst/>
            </a:prstTxWarp>
            <a:noAutofit/>
          </a:bodyPr>
          <a:lstStyle/>
          <a:p>
            <a:pPr algn="l">
              <a:defRPr/>
            </a:pPr>
            <a:r>
              <a:rPr lang="en-US" altLang="zh-CN" sz="3600" dirty="0" smtClean="0">
                <a:solidFill>
                  <a:schemeClr val="folHlink"/>
                </a:solidFill>
                <a:latin typeface="华文新魏" pitchFamily="2" charset="-122"/>
                <a:ea typeface="华文新魏" pitchFamily="2" charset="-122"/>
              </a:rPr>
              <a:t>11.2.4   VSAM</a:t>
            </a:r>
            <a:r>
              <a:rPr lang="zh-CN" altLang="en-US" sz="3600" dirty="0" smtClean="0">
                <a:solidFill>
                  <a:schemeClr val="folHlink"/>
                </a:solidFill>
                <a:latin typeface="华文新魏" pitchFamily="2" charset="-122"/>
                <a:ea typeface="华文新魏" pitchFamily="2" charset="-122"/>
              </a:rPr>
              <a:t>文件</a:t>
            </a:r>
          </a:p>
        </p:txBody>
      </p:sp>
      <p:sp>
        <p:nvSpPr>
          <p:cNvPr id="21507" name="Rectangle 3"/>
          <p:cNvSpPr>
            <a:spLocks noChangeArrowheads="1"/>
          </p:cNvSpPr>
          <p:nvPr/>
        </p:nvSpPr>
        <p:spPr bwMode="auto">
          <a:xfrm>
            <a:off x="152400" y="857250"/>
            <a:ext cx="8812213" cy="5859463"/>
          </a:xfrm>
          <a:prstGeom prst="rect">
            <a:avLst/>
          </a:prstGeom>
          <a:noFill/>
          <a:ln w="9525">
            <a:noFill/>
            <a:miter lim="800000"/>
            <a:headEnd/>
            <a:tailEnd/>
          </a:ln>
        </p:spPr>
        <p:txBody>
          <a:bodyPr lIns="92075" tIns="46038" rIns="92075" bIns="46038">
            <a:spAutoFit/>
          </a:bodyPr>
          <a:lstStyle/>
          <a:p>
            <a:pPr>
              <a:lnSpc>
                <a:spcPct val="110000"/>
              </a:lnSpc>
              <a:spcBef>
                <a:spcPct val="10000"/>
              </a:spcBef>
              <a:buClr>
                <a:schemeClr val="tx1"/>
              </a:buClr>
              <a:buSzPct val="90000"/>
            </a:pPr>
            <a:r>
              <a:rPr lang="zh-CN" altLang="en-US" sz="2800" b="1" dirty="0">
                <a:latin typeface="楷体" pitchFamily="49" charset="-122"/>
                <a:ea typeface="楷体" pitchFamily="49" charset="-122"/>
              </a:rPr>
              <a:t>     </a:t>
            </a:r>
            <a:r>
              <a:rPr lang="en-US" altLang="zh-CN" sz="2800" b="1" dirty="0" smtClean="0">
                <a:solidFill>
                  <a:schemeClr val="folHlink"/>
                </a:solidFill>
                <a:latin typeface="楷体" pitchFamily="49" charset="-122"/>
                <a:ea typeface="楷体" pitchFamily="49" charset="-122"/>
              </a:rPr>
              <a:t>VSAM</a:t>
            </a:r>
            <a:r>
              <a:rPr lang="en-US" altLang="zh-CN" sz="2800" b="1" dirty="0" smtClean="0">
                <a:latin typeface="楷体" pitchFamily="49" charset="-122"/>
                <a:ea typeface="楷体" pitchFamily="49" charset="-122"/>
              </a:rPr>
              <a:t>(</a:t>
            </a:r>
            <a:r>
              <a:rPr lang="en-US" altLang="zh-CN" sz="2800" b="1" dirty="0" smtClean="0">
                <a:solidFill>
                  <a:schemeClr val="folHlink"/>
                </a:solidFill>
                <a:latin typeface="楷体" pitchFamily="49" charset="-122"/>
                <a:ea typeface="楷体" pitchFamily="49" charset="-122"/>
              </a:rPr>
              <a:t>V</a:t>
            </a:r>
            <a:r>
              <a:rPr lang="en-US" altLang="zh-CN" sz="2800" b="1" dirty="0" smtClean="0">
                <a:latin typeface="楷体" pitchFamily="49" charset="-122"/>
                <a:ea typeface="楷体" pitchFamily="49" charset="-122"/>
              </a:rPr>
              <a:t>irtual </a:t>
            </a:r>
            <a:r>
              <a:rPr lang="en-US" altLang="zh-CN" sz="2800" b="1" dirty="0">
                <a:solidFill>
                  <a:schemeClr val="folHlink"/>
                </a:solidFill>
                <a:latin typeface="楷体" pitchFamily="49" charset="-122"/>
                <a:ea typeface="楷体" pitchFamily="49" charset="-122"/>
              </a:rPr>
              <a:t>S</a:t>
            </a:r>
            <a:r>
              <a:rPr lang="en-US" altLang="zh-CN" sz="2800" b="1" dirty="0">
                <a:latin typeface="楷体" pitchFamily="49" charset="-122"/>
                <a:ea typeface="楷体" pitchFamily="49" charset="-122"/>
              </a:rPr>
              <a:t>torage </a:t>
            </a:r>
            <a:r>
              <a:rPr lang="en-US" altLang="zh-CN" sz="2800" b="1" dirty="0">
                <a:solidFill>
                  <a:schemeClr val="folHlink"/>
                </a:solidFill>
                <a:latin typeface="楷体" pitchFamily="49" charset="-122"/>
                <a:ea typeface="楷体" pitchFamily="49" charset="-122"/>
              </a:rPr>
              <a:t>A</a:t>
            </a:r>
            <a:r>
              <a:rPr lang="en-US" altLang="zh-CN" sz="2800" b="1" dirty="0">
                <a:latin typeface="楷体" pitchFamily="49" charset="-122"/>
                <a:ea typeface="楷体" pitchFamily="49" charset="-122"/>
              </a:rPr>
              <a:t>ccess </a:t>
            </a:r>
            <a:r>
              <a:rPr lang="en-US" altLang="zh-CN" sz="2800" b="1" dirty="0">
                <a:solidFill>
                  <a:schemeClr val="folHlink"/>
                </a:solidFill>
                <a:latin typeface="楷体" pitchFamily="49" charset="-122"/>
                <a:ea typeface="楷体" pitchFamily="49" charset="-122"/>
              </a:rPr>
              <a:t>M</a:t>
            </a:r>
            <a:r>
              <a:rPr lang="en-US" altLang="zh-CN" sz="2800" b="1" dirty="0">
                <a:latin typeface="楷体" pitchFamily="49" charset="-122"/>
                <a:ea typeface="楷体" pitchFamily="49" charset="-122"/>
              </a:rPr>
              <a:t>ethod</a:t>
            </a:r>
            <a:r>
              <a:rPr lang="zh-CN" altLang="en-US" sz="2800" b="1" dirty="0">
                <a:latin typeface="楷体" pitchFamily="49" charset="-122"/>
                <a:ea typeface="楷体" pitchFamily="49" charset="-122"/>
              </a:rPr>
              <a:t>，虚拟存取方法</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，也是一种索引顺序文件组织方式，利用</a:t>
            </a:r>
            <a:r>
              <a:rPr lang="en-US" altLang="zh-CN" sz="2800" b="1" dirty="0">
                <a:latin typeface="楷体" pitchFamily="49" charset="-122"/>
                <a:ea typeface="楷体" pitchFamily="49" charset="-122"/>
              </a:rPr>
              <a:t>OS</a:t>
            </a:r>
            <a:r>
              <a:rPr lang="zh-CN" altLang="en-US" sz="2800" b="1" dirty="0">
                <a:latin typeface="楷体" pitchFamily="49" charset="-122"/>
                <a:ea typeface="楷体" pitchFamily="49" charset="-122"/>
              </a:rPr>
              <a:t>的虚拟存储器功能，采用的是基于</a:t>
            </a:r>
            <a:r>
              <a:rPr lang="en-US" altLang="zh-CN" sz="2800" b="1" dirty="0">
                <a:latin typeface="楷体" pitchFamily="49" charset="-122"/>
                <a:ea typeface="楷体" pitchFamily="49" charset="-122"/>
              </a:rPr>
              <a:t>B</a:t>
            </a:r>
            <a:r>
              <a:rPr lang="en-US" altLang="zh-CN" sz="2800" b="1" baseline="30000" dirty="0">
                <a:latin typeface="楷体" pitchFamily="49" charset="-122"/>
                <a:ea typeface="楷体" pitchFamily="49" charset="-122"/>
              </a:rPr>
              <a:t>+</a:t>
            </a:r>
            <a:r>
              <a:rPr lang="zh-CN" altLang="en-US" sz="2800" b="1" dirty="0">
                <a:latin typeface="楷体" pitchFamily="49" charset="-122"/>
                <a:ea typeface="楷体" pitchFamily="49" charset="-122"/>
              </a:rPr>
              <a:t>树的动态索引结构。</a:t>
            </a:r>
          </a:p>
          <a:p>
            <a:pPr>
              <a:lnSpc>
                <a:spcPct val="110000"/>
              </a:lnSpc>
              <a:spcBef>
                <a:spcPct val="10000"/>
              </a:spcBef>
              <a:buClr>
                <a:schemeClr val="tx1"/>
              </a:buClr>
              <a:buSzPct val="90000"/>
            </a:pPr>
            <a:r>
              <a:rPr lang="zh-CN" altLang="en-US" sz="2800" b="1" dirty="0">
                <a:latin typeface="楷体" pitchFamily="49" charset="-122"/>
                <a:ea typeface="楷体" pitchFamily="49" charset="-122"/>
              </a:rPr>
              <a:t>    </a:t>
            </a:r>
            <a:r>
              <a:rPr lang="zh-CN" altLang="en-US" sz="2800" b="1" dirty="0">
                <a:solidFill>
                  <a:schemeClr val="folHlink"/>
                </a:solidFill>
                <a:latin typeface="楷体" pitchFamily="49" charset="-122"/>
                <a:ea typeface="楷体" pitchFamily="49" charset="-122"/>
              </a:rPr>
              <a:t>文件</a:t>
            </a:r>
            <a:r>
              <a:rPr lang="zh-CN" altLang="en-US" sz="2800" b="1" dirty="0">
                <a:latin typeface="楷体" pitchFamily="49" charset="-122"/>
                <a:ea typeface="楷体" pitchFamily="49" charset="-122"/>
              </a:rPr>
              <a:t>的存取不是以柱面、磁道等物理空间为存取单位，而是以逻辑空间</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控制区间</a:t>
            </a:r>
            <a:r>
              <a:rPr lang="en-US" altLang="zh-CN" sz="2800" b="1" dirty="0">
                <a:latin typeface="楷体" pitchFamily="49" charset="-122"/>
                <a:ea typeface="楷体" pitchFamily="49" charset="-122"/>
              </a:rPr>
              <a:t>(Control Interval)</a:t>
            </a:r>
            <a:r>
              <a:rPr lang="zh-CN" altLang="en-US" sz="2800" b="1" dirty="0">
                <a:latin typeface="楷体" pitchFamily="49" charset="-122"/>
                <a:ea typeface="楷体" pitchFamily="49" charset="-122"/>
              </a:rPr>
              <a:t>和控制区域</a:t>
            </a:r>
            <a:r>
              <a:rPr lang="en-US" altLang="zh-CN" sz="2800" b="1" dirty="0">
                <a:latin typeface="楷体" pitchFamily="49" charset="-122"/>
                <a:ea typeface="楷体" pitchFamily="49" charset="-122"/>
              </a:rPr>
              <a:t>(Control Range)</a:t>
            </a:r>
            <a:r>
              <a:rPr lang="zh-CN" altLang="en-US" sz="2800" b="1" dirty="0">
                <a:latin typeface="楷体" pitchFamily="49" charset="-122"/>
                <a:ea typeface="楷体" pitchFamily="49" charset="-122"/>
              </a:rPr>
              <a:t>为存取单位。</a:t>
            </a:r>
          </a:p>
          <a:p>
            <a:pPr>
              <a:lnSpc>
                <a:spcPct val="110000"/>
              </a:lnSpc>
              <a:spcBef>
                <a:spcPct val="10000"/>
              </a:spcBef>
              <a:buClr>
                <a:schemeClr val="tx1"/>
              </a:buClr>
              <a:buSzPct val="90000"/>
            </a:pPr>
            <a:r>
              <a:rPr lang="zh-CN" altLang="en-US" sz="2800" b="1" dirty="0">
                <a:latin typeface="楷体" pitchFamily="49" charset="-122"/>
                <a:ea typeface="楷体" pitchFamily="49" charset="-122"/>
              </a:rPr>
              <a:t>   </a:t>
            </a:r>
            <a:r>
              <a:rPr lang="zh-CN" altLang="en-US" sz="2800" b="1" dirty="0" smtClean="0">
                <a:latin typeface="楷体" pitchFamily="49" charset="-122"/>
                <a:ea typeface="楷体" pitchFamily="49" charset="-122"/>
              </a:rPr>
              <a:t> </a:t>
            </a:r>
            <a:r>
              <a:rPr lang="zh-CN" altLang="en-US" sz="2800" b="1" dirty="0">
                <a:latin typeface="楷体" pitchFamily="49" charset="-122"/>
                <a:ea typeface="楷体" pitchFamily="49" charset="-122"/>
              </a:rPr>
              <a:t>一个</a:t>
            </a:r>
            <a:r>
              <a:rPr lang="en-US" altLang="zh-CN" sz="2800" b="1" dirty="0">
                <a:latin typeface="楷体" pitchFamily="49" charset="-122"/>
                <a:ea typeface="楷体" pitchFamily="49" charset="-122"/>
              </a:rPr>
              <a:t>VSAM</a:t>
            </a:r>
            <a:r>
              <a:rPr lang="zh-CN" altLang="en-US" sz="2800" b="1" dirty="0">
                <a:latin typeface="楷体" pitchFamily="49" charset="-122"/>
                <a:ea typeface="楷体" pitchFamily="49" charset="-122"/>
              </a:rPr>
              <a:t>文件由</a:t>
            </a:r>
            <a:r>
              <a:rPr lang="zh-CN" altLang="en-US" sz="2800" b="1" dirty="0">
                <a:solidFill>
                  <a:schemeClr val="folHlink"/>
                </a:solidFill>
                <a:latin typeface="楷体" pitchFamily="49" charset="-122"/>
                <a:ea typeface="楷体" pitchFamily="49" charset="-122"/>
              </a:rPr>
              <a:t>索引集</a:t>
            </a:r>
            <a:r>
              <a:rPr lang="zh-CN" altLang="en-US" sz="2800" b="1" dirty="0">
                <a:latin typeface="楷体" pitchFamily="49" charset="-122"/>
                <a:ea typeface="楷体" pitchFamily="49" charset="-122"/>
              </a:rPr>
              <a:t>、</a:t>
            </a:r>
            <a:r>
              <a:rPr lang="zh-CN" altLang="en-US" sz="2800" b="1" dirty="0">
                <a:solidFill>
                  <a:schemeClr val="folHlink"/>
                </a:solidFill>
                <a:latin typeface="楷体" pitchFamily="49" charset="-122"/>
                <a:ea typeface="楷体" pitchFamily="49" charset="-122"/>
              </a:rPr>
              <a:t>顺序集</a:t>
            </a:r>
            <a:r>
              <a:rPr lang="zh-CN" altLang="en-US" sz="2800" b="1" dirty="0">
                <a:latin typeface="楷体" pitchFamily="49" charset="-122"/>
                <a:ea typeface="楷体" pitchFamily="49" charset="-122"/>
              </a:rPr>
              <a:t>和</a:t>
            </a:r>
            <a:r>
              <a:rPr lang="zh-CN" altLang="en-US" sz="2800" b="1" dirty="0">
                <a:solidFill>
                  <a:schemeClr val="folHlink"/>
                </a:solidFill>
                <a:latin typeface="楷体" pitchFamily="49" charset="-122"/>
                <a:ea typeface="楷体" pitchFamily="49" charset="-122"/>
              </a:rPr>
              <a:t>数据集</a:t>
            </a:r>
            <a:r>
              <a:rPr lang="zh-CN" altLang="en-US" sz="2800" b="1" dirty="0">
                <a:latin typeface="楷体" pitchFamily="49" charset="-122"/>
                <a:ea typeface="楷体" pitchFamily="49" charset="-122"/>
              </a:rPr>
              <a:t>组成，如图</a:t>
            </a:r>
            <a:r>
              <a:rPr lang="en-US" altLang="zh-CN" sz="2800" b="1" dirty="0">
                <a:latin typeface="楷体" pitchFamily="49" charset="-122"/>
                <a:ea typeface="楷体" pitchFamily="49" charset="-122"/>
              </a:rPr>
              <a:t>11-4</a:t>
            </a:r>
            <a:r>
              <a:rPr lang="zh-CN" altLang="en-US" sz="2800" b="1" dirty="0">
                <a:latin typeface="楷体" pitchFamily="49" charset="-122"/>
                <a:ea typeface="楷体" pitchFamily="49" charset="-122"/>
              </a:rPr>
              <a:t>所示。</a:t>
            </a:r>
          </a:p>
          <a:p>
            <a:pPr>
              <a:lnSpc>
                <a:spcPct val="110000"/>
              </a:lnSpc>
              <a:spcBef>
                <a:spcPct val="10000"/>
              </a:spcBef>
              <a:buClr>
                <a:schemeClr val="tx1"/>
              </a:buClr>
              <a:buSzPct val="90000"/>
            </a:pPr>
            <a:r>
              <a:rPr lang="zh-CN" altLang="en-US" sz="2800" b="1" dirty="0">
                <a:latin typeface="楷体" pitchFamily="49" charset="-122"/>
                <a:ea typeface="楷体" pitchFamily="49" charset="-122"/>
              </a:rPr>
              <a:t>    文件的</a:t>
            </a:r>
            <a:r>
              <a:rPr lang="zh-CN" altLang="en-US" sz="2800" b="1" dirty="0">
                <a:solidFill>
                  <a:schemeClr val="folHlink"/>
                </a:solidFill>
                <a:latin typeface="楷体" pitchFamily="49" charset="-122"/>
                <a:ea typeface="楷体" pitchFamily="49" charset="-122"/>
              </a:rPr>
              <a:t>记录都存放在数据集中</a:t>
            </a:r>
            <a:r>
              <a:rPr lang="zh-CN" altLang="en-US" sz="2800" b="1" dirty="0">
                <a:latin typeface="楷体" pitchFamily="49" charset="-122"/>
                <a:ea typeface="楷体" pitchFamily="49" charset="-122"/>
              </a:rPr>
              <a:t>，数据集又分成多个控制区间；</a:t>
            </a:r>
            <a:r>
              <a:rPr lang="en-US" altLang="zh-CN" sz="2800" b="1" dirty="0">
                <a:latin typeface="楷体" pitchFamily="49" charset="-122"/>
                <a:ea typeface="楷体" pitchFamily="49" charset="-122"/>
              </a:rPr>
              <a:t>VSAM</a:t>
            </a:r>
            <a:r>
              <a:rPr lang="zh-CN" altLang="en-US" sz="2800" b="1" dirty="0">
                <a:latin typeface="楷体" pitchFamily="49" charset="-122"/>
                <a:ea typeface="楷体" pitchFamily="49" charset="-122"/>
              </a:rPr>
              <a:t>进行</a:t>
            </a:r>
            <a:r>
              <a:rPr lang="en-US" altLang="zh-CN" sz="2800" b="1" dirty="0">
                <a:solidFill>
                  <a:schemeClr val="accent1"/>
                </a:solidFill>
                <a:latin typeface="楷体" pitchFamily="49" charset="-122"/>
                <a:ea typeface="楷体" pitchFamily="49" charset="-122"/>
              </a:rPr>
              <a:t>I/O</a:t>
            </a:r>
            <a:r>
              <a:rPr lang="zh-CN" altLang="en-US" sz="2800" b="1" dirty="0">
                <a:solidFill>
                  <a:schemeClr val="accent1"/>
                </a:solidFill>
                <a:latin typeface="楷体" pitchFamily="49" charset="-122"/>
                <a:ea typeface="楷体" pitchFamily="49" charset="-122"/>
              </a:rPr>
              <a:t>操作的基本单位是控制区间</a:t>
            </a:r>
            <a:r>
              <a:rPr lang="zh-CN" altLang="en-US" sz="2800" b="1" dirty="0">
                <a:latin typeface="楷体" pitchFamily="49" charset="-122"/>
                <a:ea typeface="楷体" pitchFamily="49" charset="-122"/>
              </a:rPr>
              <a:t>，由一组连续的存储单元组成，同一文件的控制区间大小相同；</a:t>
            </a:r>
          </a:p>
        </p:txBody>
      </p:sp>
      <p:sp>
        <p:nvSpPr>
          <p:cNvPr id="4" name="灯片编号占位符 3"/>
          <p:cNvSpPr>
            <a:spLocks noGrp="1"/>
          </p:cNvSpPr>
          <p:nvPr>
            <p:ph type="sldNum" sz="quarter" idx="12"/>
          </p:nvPr>
        </p:nvSpPr>
        <p:spPr/>
        <p:txBody>
          <a:bodyPr/>
          <a:lstStyle/>
          <a:p>
            <a:fld id="{5E4C5598-5272-4FD5-A888-A2318F7D3CC1}" type="slidenum">
              <a:rPr lang="zh-CN" altLang="en-US" smtClean="0"/>
              <a:pPr/>
              <a:t>19</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Rectangle 2"/>
          <p:cNvSpPr>
            <a:spLocks noGrp="1" noChangeArrowheads="1"/>
          </p:cNvSpPr>
          <p:nvPr>
            <p:ph type="title"/>
          </p:nvPr>
        </p:nvSpPr>
        <p:spPr>
          <a:xfrm>
            <a:off x="762000" y="152400"/>
            <a:ext cx="7543800" cy="900113"/>
          </a:xfrm>
        </p:spPr>
        <p:txBody>
          <a:bodyPr>
            <a:prstTxWarp prst="textNoShape">
              <a:avLst/>
            </a:prstTxWarp>
            <a:normAutofit/>
          </a:bodyPr>
          <a:lstStyle/>
          <a:p>
            <a:pPr eaLnBrk="1" hangingPunct="1">
              <a:defRPr/>
            </a:pPr>
            <a:r>
              <a:rPr lang="en-US" altLang="zh-CN" sz="4000" dirty="0" smtClean="0">
                <a:solidFill>
                  <a:schemeClr val="folHlink"/>
                </a:solidFill>
                <a:latin typeface="华文新魏" pitchFamily="2" charset="-122"/>
                <a:ea typeface="华文新魏" pitchFamily="2" charset="-122"/>
              </a:rPr>
              <a:t>11.1  </a:t>
            </a:r>
            <a:r>
              <a:rPr lang="zh-CN" altLang="en-US" sz="4000" dirty="0" smtClean="0">
                <a:solidFill>
                  <a:schemeClr val="folHlink"/>
                </a:solidFill>
                <a:latin typeface="华文新魏" pitchFamily="2" charset="-122"/>
                <a:ea typeface="华文新魏" pitchFamily="2" charset="-122"/>
              </a:rPr>
              <a:t>文件的基本概念</a:t>
            </a:r>
          </a:p>
        </p:txBody>
      </p:sp>
      <p:sp>
        <p:nvSpPr>
          <p:cNvPr id="4099" name="Rectangle 3"/>
          <p:cNvSpPr>
            <a:spLocks noChangeArrowheads="1"/>
          </p:cNvSpPr>
          <p:nvPr/>
        </p:nvSpPr>
        <p:spPr bwMode="auto">
          <a:xfrm>
            <a:off x="152400" y="1036638"/>
            <a:ext cx="8839200" cy="5592762"/>
          </a:xfrm>
          <a:prstGeom prst="rect">
            <a:avLst/>
          </a:prstGeom>
          <a:noFill/>
          <a:ln w="9525">
            <a:noFill/>
            <a:miter lim="800000"/>
            <a:headEnd/>
            <a:tailEnd/>
          </a:ln>
        </p:spPr>
        <p:txBody>
          <a:bodyPr lIns="92075" tIns="46038" rIns="92075" bIns="46038">
            <a:spAutoFit/>
          </a:bodyPr>
          <a:lstStyle/>
          <a:p>
            <a:pPr indent="355600">
              <a:lnSpc>
                <a:spcPct val="110000"/>
              </a:lnSpc>
              <a:spcBef>
                <a:spcPct val="20000"/>
              </a:spcBef>
              <a:spcAft>
                <a:spcPct val="20000"/>
              </a:spcAft>
              <a:buClr>
                <a:schemeClr val="tx1"/>
              </a:buClr>
              <a:buSzPct val="90000"/>
            </a:pPr>
            <a:r>
              <a:rPr lang="en-US" altLang="zh-CN" sz="3600" b="1" dirty="0">
                <a:solidFill>
                  <a:schemeClr val="tx2"/>
                </a:solidFill>
                <a:latin typeface="楷体" pitchFamily="49" charset="-122"/>
                <a:ea typeface="楷体" pitchFamily="49" charset="-122"/>
              </a:rPr>
              <a:t>1</a:t>
            </a:r>
            <a:r>
              <a:rPr lang="en-US" altLang="zh-CN" sz="3600" b="1" dirty="0">
                <a:latin typeface="楷体" pitchFamily="49" charset="-122"/>
                <a:ea typeface="楷体" pitchFamily="49" charset="-122"/>
              </a:rPr>
              <a:t>   </a:t>
            </a:r>
            <a:r>
              <a:rPr lang="zh-CN" altLang="en-US" sz="3600" b="1" dirty="0">
                <a:solidFill>
                  <a:schemeClr val="tx2"/>
                </a:solidFill>
                <a:latin typeface="楷体" pitchFamily="49" charset="-122"/>
                <a:ea typeface="楷体" pitchFamily="49" charset="-122"/>
              </a:rPr>
              <a:t>文件的基本概念</a:t>
            </a:r>
          </a:p>
          <a:p>
            <a:pPr indent="355600">
              <a:lnSpc>
                <a:spcPct val="110000"/>
              </a:lnSpc>
              <a:spcBef>
                <a:spcPct val="20000"/>
              </a:spcBef>
              <a:buClr>
                <a:schemeClr val="tx1"/>
              </a:buClr>
              <a:buSzPct val="90000"/>
            </a:pPr>
            <a:r>
              <a:rPr lang="zh-CN" altLang="en-US" sz="2800" b="1" dirty="0" smtClean="0">
                <a:solidFill>
                  <a:schemeClr val="folHlink"/>
                </a:solidFill>
                <a:latin typeface="楷体" pitchFamily="49" charset="-122"/>
                <a:ea typeface="楷体" pitchFamily="49" charset="-122"/>
              </a:rPr>
              <a:t>⑴  数据项</a:t>
            </a:r>
            <a:r>
              <a:rPr lang="en-US" altLang="zh-CN" sz="3200" b="1" dirty="0">
                <a:latin typeface="楷体" pitchFamily="49" charset="-122"/>
                <a:ea typeface="楷体" pitchFamily="49" charset="-122"/>
              </a:rPr>
              <a:t>(Item</a:t>
            </a:r>
            <a:r>
              <a:rPr lang="zh-CN" altLang="en-US" sz="3200" b="1" dirty="0">
                <a:latin typeface="楷体" pitchFamily="49" charset="-122"/>
                <a:ea typeface="楷体" pitchFamily="49" charset="-122"/>
              </a:rPr>
              <a:t>或</a:t>
            </a:r>
            <a:r>
              <a:rPr lang="en-US" altLang="zh-CN" sz="3200" b="1" dirty="0">
                <a:latin typeface="楷体" pitchFamily="49" charset="-122"/>
                <a:ea typeface="楷体" pitchFamily="49" charset="-122"/>
              </a:rPr>
              <a:t>field)</a:t>
            </a:r>
            <a:r>
              <a:rPr lang="en-US" altLang="zh-CN" sz="3200" b="1" dirty="0">
                <a:solidFill>
                  <a:schemeClr val="tx2"/>
                </a:solidFill>
                <a:latin typeface="楷体" pitchFamily="49" charset="-122"/>
                <a:ea typeface="楷体" pitchFamily="49" charset="-122"/>
              </a:rPr>
              <a:t> </a:t>
            </a:r>
            <a:r>
              <a:rPr lang="zh-CN" altLang="en-US" sz="2800" b="1" dirty="0">
                <a:latin typeface="楷体" pitchFamily="49" charset="-122"/>
                <a:ea typeface="楷体" pitchFamily="49" charset="-122"/>
              </a:rPr>
              <a:t>：数据文件中最小的基本单位，反映实体某一方面的特征</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属性的数据表示。</a:t>
            </a:r>
          </a:p>
          <a:p>
            <a:pPr indent="355600">
              <a:lnSpc>
                <a:spcPct val="110000"/>
              </a:lnSpc>
              <a:spcBef>
                <a:spcPct val="20000"/>
              </a:spcBef>
              <a:buClr>
                <a:schemeClr val="tx1"/>
              </a:buClr>
              <a:buSzPct val="90000"/>
            </a:pPr>
            <a:r>
              <a:rPr lang="zh-CN" altLang="en-US" sz="2800" b="1" dirty="0" smtClean="0">
                <a:solidFill>
                  <a:schemeClr val="folHlink"/>
                </a:solidFill>
                <a:latin typeface="楷体" pitchFamily="49" charset="-122"/>
                <a:ea typeface="楷体" pitchFamily="49" charset="-122"/>
              </a:rPr>
              <a:t>⑵ 记录</a:t>
            </a:r>
            <a:r>
              <a:rPr lang="en-US" altLang="zh-CN" sz="3200" b="1" dirty="0">
                <a:latin typeface="楷体" pitchFamily="49" charset="-122"/>
                <a:ea typeface="楷体" pitchFamily="49" charset="-122"/>
              </a:rPr>
              <a:t>(Record) </a:t>
            </a:r>
            <a:r>
              <a:rPr lang="zh-CN" altLang="en-US" sz="2800" b="1" dirty="0">
                <a:latin typeface="楷体" pitchFamily="49" charset="-122"/>
                <a:ea typeface="楷体" pitchFamily="49" charset="-122"/>
              </a:rPr>
              <a:t>：一个实体的所有数据项的集合。 用来标识一个记录的数据项集合</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一个或多个</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称为关键字项</a:t>
            </a:r>
            <a:r>
              <a:rPr lang="en-US" altLang="zh-CN" sz="2800" b="1" dirty="0">
                <a:latin typeface="楷体" pitchFamily="49" charset="-122"/>
                <a:ea typeface="楷体" pitchFamily="49" charset="-122"/>
              </a:rPr>
              <a:t>(Key) </a:t>
            </a:r>
            <a:r>
              <a:rPr lang="zh-CN" altLang="en-US" sz="2800" b="1" dirty="0">
                <a:latin typeface="楷体" pitchFamily="49" charset="-122"/>
                <a:ea typeface="楷体" pitchFamily="49" charset="-122"/>
              </a:rPr>
              <a:t>，关键字项的值称为关键字</a:t>
            </a:r>
            <a:r>
              <a:rPr lang="zh-CN" altLang="en-US" sz="3200" b="1" dirty="0">
                <a:latin typeface="楷体" pitchFamily="49" charset="-122"/>
                <a:ea typeface="楷体" pitchFamily="49" charset="-122"/>
              </a:rPr>
              <a:t>；</a:t>
            </a:r>
            <a:r>
              <a:rPr lang="zh-CN" altLang="en-US" sz="2800" b="1" dirty="0">
                <a:latin typeface="楷体" pitchFamily="49" charset="-122"/>
                <a:ea typeface="楷体" pitchFamily="49" charset="-122"/>
              </a:rPr>
              <a:t>能唯一标识一个记录的关键字称</a:t>
            </a:r>
            <a:r>
              <a:rPr lang="zh-CN" altLang="en-US" sz="2800" b="1" dirty="0" smtClean="0">
                <a:latin typeface="楷体" pitchFamily="49" charset="-122"/>
                <a:ea typeface="楷体" pitchFamily="49" charset="-122"/>
              </a:rPr>
              <a:t>为</a:t>
            </a:r>
            <a:r>
              <a:rPr lang="zh-CN" altLang="en-US" sz="2800" b="1" dirty="0" smtClean="0">
                <a:solidFill>
                  <a:schemeClr val="folHlink"/>
                </a:solidFill>
                <a:latin typeface="楷体" pitchFamily="49" charset="-122"/>
                <a:ea typeface="楷体" pitchFamily="49" charset="-122"/>
              </a:rPr>
              <a:t>主关键字</a:t>
            </a:r>
            <a:r>
              <a:rPr lang="en-US" altLang="zh-CN" sz="2800" b="1" dirty="0" smtClean="0">
                <a:solidFill>
                  <a:schemeClr val="folHlink"/>
                </a:solidFill>
                <a:latin typeface="楷体" pitchFamily="49" charset="-122"/>
                <a:ea typeface="楷体" pitchFamily="49" charset="-122"/>
              </a:rPr>
              <a:t>(Primary Key)</a:t>
            </a:r>
            <a:r>
              <a:rPr lang="zh-CN" altLang="en-US" sz="2800" b="1" dirty="0">
                <a:latin typeface="楷体" pitchFamily="49" charset="-122"/>
                <a:ea typeface="楷体" pitchFamily="49" charset="-122"/>
              </a:rPr>
              <a:t>，其它的关键字称为</a:t>
            </a:r>
            <a:r>
              <a:rPr lang="zh-CN" altLang="en-US" sz="2800" b="1" dirty="0" smtClean="0">
                <a:solidFill>
                  <a:schemeClr val="folHlink"/>
                </a:solidFill>
                <a:latin typeface="楷体" pitchFamily="49" charset="-122"/>
                <a:ea typeface="楷体" pitchFamily="49" charset="-122"/>
              </a:rPr>
              <a:t>次关键字</a:t>
            </a:r>
            <a:r>
              <a:rPr lang="en-US" altLang="zh-CN" sz="2800" b="1" dirty="0" smtClean="0">
                <a:solidFill>
                  <a:schemeClr val="folHlink"/>
                </a:solidFill>
                <a:latin typeface="楷体" pitchFamily="49" charset="-122"/>
                <a:ea typeface="楷体" pitchFamily="49" charset="-122"/>
              </a:rPr>
              <a:t>(Secondary Key) </a:t>
            </a:r>
            <a:r>
              <a:rPr lang="zh-CN" altLang="en-US" sz="2800" b="1" dirty="0">
                <a:latin typeface="楷体" pitchFamily="49" charset="-122"/>
                <a:ea typeface="楷体" pitchFamily="49" charset="-122"/>
              </a:rPr>
              <a:t>。</a:t>
            </a:r>
          </a:p>
          <a:p>
            <a:pPr indent="355600">
              <a:lnSpc>
                <a:spcPct val="110000"/>
              </a:lnSpc>
              <a:spcBef>
                <a:spcPct val="20000"/>
              </a:spcBef>
              <a:buClr>
                <a:schemeClr val="tx1"/>
              </a:buClr>
              <a:buSzPct val="90000"/>
            </a:pPr>
            <a:r>
              <a:rPr lang="zh-CN" altLang="en-US" sz="2800" b="1" dirty="0">
                <a:latin typeface="楷体" pitchFamily="49" charset="-122"/>
                <a:ea typeface="楷体" pitchFamily="49" charset="-122"/>
              </a:rPr>
              <a:t>    通常的记录指的是</a:t>
            </a:r>
            <a:r>
              <a:rPr lang="zh-CN" altLang="en-US" sz="2800" b="1" dirty="0" smtClean="0">
                <a:solidFill>
                  <a:schemeClr val="folHlink"/>
                </a:solidFill>
                <a:latin typeface="楷体" pitchFamily="49" charset="-122"/>
                <a:ea typeface="楷体" pitchFamily="49" charset="-122"/>
              </a:rPr>
              <a:t>逻辑记录</a:t>
            </a:r>
            <a:r>
              <a:rPr lang="zh-CN" altLang="en-US" sz="2800" b="1" dirty="0">
                <a:latin typeface="楷体" pitchFamily="49" charset="-122"/>
                <a:ea typeface="楷体" pitchFamily="49" charset="-122"/>
              </a:rPr>
              <a:t>，是从用户角度所看到的对数据的表示和存取的方式。</a:t>
            </a:r>
          </a:p>
        </p:txBody>
      </p:sp>
      <p:sp>
        <p:nvSpPr>
          <p:cNvPr id="4" name="灯片编号占位符 3"/>
          <p:cNvSpPr>
            <a:spLocks noGrp="1"/>
          </p:cNvSpPr>
          <p:nvPr>
            <p:ph type="sldNum" sz="quarter" idx="12"/>
          </p:nvPr>
        </p:nvSpPr>
        <p:spPr/>
        <p:txBody>
          <a:bodyPr/>
          <a:lstStyle/>
          <a:p>
            <a:fld id="{5E4C5598-5272-4FD5-A888-A2318F7D3CC1}" type="slidenum">
              <a:rPr lang="zh-CN" altLang="en-US" smtClean="0"/>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152400" y="4448175"/>
            <a:ext cx="8812213" cy="1501775"/>
          </a:xfrm>
          <a:prstGeom prst="rect">
            <a:avLst/>
          </a:prstGeom>
          <a:noFill/>
          <a:ln w="9525">
            <a:noFill/>
            <a:miter lim="800000"/>
            <a:headEnd/>
            <a:tailEnd/>
          </a:ln>
        </p:spPr>
        <p:txBody>
          <a:bodyPr lIns="92075" tIns="46038" rIns="92075" bIns="46038">
            <a:spAutoFit/>
          </a:bodyPr>
          <a:lstStyle/>
          <a:p>
            <a:pPr>
              <a:lnSpc>
                <a:spcPct val="110000"/>
              </a:lnSpc>
              <a:spcBef>
                <a:spcPct val="10000"/>
              </a:spcBef>
              <a:buClr>
                <a:schemeClr val="tx1"/>
              </a:buClr>
              <a:buSzPct val="90000"/>
            </a:pPr>
            <a:r>
              <a:rPr lang="zh-CN" altLang="en-US" sz="2800" b="1" dirty="0">
                <a:latin typeface="楷体" pitchFamily="49" charset="-122"/>
                <a:ea typeface="楷体" pitchFamily="49" charset="-122"/>
              </a:rPr>
              <a:t>    </a:t>
            </a:r>
            <a:r>
              <a:rPr lang="zh-CN" altLang="en-US" sz="2800" b="1" dirty="0" smtClean="0">
                <a:latin typeface="楷体" pitchFamily="49" charset="-122"/>
                <a:ea typeface="楷体" pitchFamily="49" charset="-122"/>
              </a:rPr>
              <a:t>每个</a:t>
            </a:r>
            <a:r>
              <a:rPr lang="zh-CN" altLang="en-US" sz="2800" b="1" dirty="0">
                <a:latin typeface="楷体" pitchFamily="49" charset="-122"/>
                <a:ea typeface="楷体" pitchFamily="49" charset="-122"/>
              </a:rPr>
              <a:t>控制区间存放一个或多个逻辑记录，记录是按关键字值顺序存放在控制区间的前端，尾端存放记录的控制信息和控制区间的控制信息，如图</a:t>
            </a:r>
            <a:r>
              <a:rPr lang="en-US" altLang="zh-CN" sz="2800" b="1" dirty="0">
                <a:latin typeface="楷体" pitchFamily="49" charset="-122"/>
                <a:ea typeface="楷体" pitchFamily="49" charset="-122"/>
              </a:rPr>
              <a:t>11-5</a:t>
            </a:r>
            <a:r>
              <a:rPr lang="zh-CN" altLang="en-US" sz="2800" b="1" dirty="0">
                <a:latin typeface="楷体" pitchFamily="49" charset="-122"/>
                <a:ea typeface="楷体" pitchFamily="49" charset="-122"/>
              </a:rPr>
              <a:t>所示。    </a:t>
            </a:r>
          </a:p>
        </p:txBody>
      </p:sp>
      <p:grpSp>
        <p:nvGrpSpPr>
          <p:cNvPr id="2" name="Group 3"/>
          <p:cNvGrpSpPr>
            <a:grpSpLocks/>
          </p:cNvGrpSpPr>
          <p:nvPr/>
        </p:nvGrpSpPr>
        <p:grpSpPr bwMode="auto">
          <a:xfrm>
            <a:off x="76200" y="182563"/>
            <a:ext cx="8953500" cy="4038600"/>
            <a:chOff x="0" y="0"/>
            <a:chExt cx="5640" cy="2544"/>
          </a:xfrm>
        </p:grpSpPr>
        <p:grpSp>
          <p:nvGrpSpPr>
            <p:cNvPr id="3" name="Group 4"/>
            <p:cNvGrpSpPr>
              <a:grpSpLocks/>
            </p:cNvGrpSpPr>
            <p:nvPr/>
          </p:nvGrpSpPr>
          <p:grpSpPr bwMode="auto">
            <a:xfrm>
              <a:off x="0" y="0"/>
              <a:ext cx="5640" cy="2544"/>
              <a:chOff x="0" y="0"/>
              <a:chExt cx="5640" cy="2544"/>
            </a:xfrm>
          </p:grpSpPr>
          <p:grpSp>
            <p:nvGrpSpPr>
              <p:cNvPr id="4" name="Group 5"/>
              <p:cNvGrpSpPr>
                <a:grpSpLocks/>
              </p:cNvGrpSpPr>
              <p:nvPr/>
            </p:nvGrpSpPr>
            <p:grpSpPr bwMode="auto">
              <a:xfrm>
                <a:off x="0" y="0"/>
                <a:ext cx="5640" cy="2457"/>
                <a:chOff x="0" y="0"/>
                <a:chExt cx="5640" cy="2457"/>
              </a:xfrm>
            </p:grpSpPr>
            <p:sp>
              <p:nvSpPr>
                <p:cNvPr id="22536" name="Rectangle 6"/>
                <p:cNvSpPr>
                  <a:spLocks noChangeArrowheads="1"/>
                </p:cNvSpPr>
                <p:nvPr/>
              </p:nvSpPr>
              <p:spPr bwMode="auto">
                <a:xfrm>
                  <a:off x="1464" y="1760"/>
                  <a:ext cx="816" cy="249"/>
                </a:xfrm>
                <a:prstGeom prst="rect">
                  <a:avLst/>
                </a:prstGeom>
                <a:noFill/>
                <a:ln w="9525">
                  <a:noFill/>
                  <a:miter lim="800000"/>
                  <a:headEnd/>
                  <a:tailEnd/>
                </a:ln>
              </p:spPr>
              <p:txBody>
                <a:bodyPr wrap="none" anchor="ctr"/>
                <a:lstStyle/>
                <a:p>
                  <a:pPr algn="ctr"/>
                  <a:r>
                    <a:rPr lang="zh-CN" altLang="en-US" b="1"/>
                    <a:t>控制区间</a:t>
                  </a:r>
                </a:p>
              </p:txBody>
            </p:sp>
            <p:grpSp>
              <p:nvGrpSpPr>
                <p:cNvPr id="5" name="Group 7"/>
                <p:cNvGrpSpPr>
                  <a:grpSpLocks/>
                </p:cNvGrpSpPr>
                <p:nvPr/>
              </p:nvGrpSpPr>
              <p:grpSpPr bwMode="auto">
                <a:xfrm>
                  <a:off x="0" y="96"/>
                  <a:ext cx="4579" cy="2016"/>
                  <a:chOff x="0" y="0"/>
                  <a:chExt cx="4624" cy="2016"/>
                </a:xfrm>
              </p:grpSpPr>
              <p:sp>
                <p:nvSpPr>
                  <p:cNvPr id="22544" name="Rectangle 8"/>
                  <p:cNvSpPr>
                    <a:spLocks noChangeArrowheads="1"/>
                  </p:cNvSpPr>
                  <p:nvPr/>
                </p:nvSpPr>
                <p:spPr bwMode="auto">
                  <a:xfrm>
                    <a:off x="1824" y="0"/>
                    <a:ext cx="1338" cy="227"/>
                  </a:xfrm>
                  <a:prstGeom prst="rect">
                    <a:avLst/>
                  </a:prstGeom>
                  <a:noFill/>
                  <a:ln w="19050">
                    <a:solidFill>
                      <a:schemeClr val="tx1"/>
                    </a:solidFill>
                    <a:miter lim="800000"/>
                    <a:headEnd/>
                    <a:tailEnd/>
                  </a:ln>
                </p:spPr>
                <p:txBody>
                  <a:bodyPr wrap="none" anchor="ctr"/>
                  <a:lstStyle/>
                  <a:p>
                    <a:pPr algn="ctr"/>
                    <a:r>
                      <a:rPr lang="zh-CN" altLang="en-US" b="1"/>
                      <a:t>   </a:t>
                    </a:r>
                    <a:r>
                      <a:rPr lang="en-US" altLang="zh-CN" b="1"/>
                      <a:t>69   124    246</a:t>
                    </a:r>
                  </a:p>
                </p:txBody>
              </p:sp>
              <p:sp>
                <p:nvSpPr>
                  <p:cNvPr id="22545" name="Rectangle 9"/>
                  <p:cNvSpPr>
                    <a:spLocks noChangeArrowheads="1"/>
                  </p:cNvSpPr>
                  <p:nvPr/>
                </p:nvSpPr>
                <p:spPr bwMode="auto">
                  <a:xfrm>
                    <a:off x="1008" y="413"/>
                    <a:ext cx="1152" cy="227"/>
                  </a:xfrm>
                  <a:prstGeom prst="rect">
                    <a:avLst/>
                  </a:prstGeom>
                  <a:noFill/>
                  <a:ln w="19050">
                    <a:solidFill>
                      <a:schemeClr val="tx1"/>
                    </a:solidFill>
                    <a:miter lim="800000"/>
                    <a:headEnd/>
                    <a:tailEnd/>
                  </a:ln>
                </p:spPr>
                <p:txBody>
                  <a:bodyPr wrap="none" anchor="ctr"/>
                  <a:lstStyle/>
                  <a:p>
                    <a:pPr algn="ctr"/>
                    <a:r>
                      <a:rPr lang="zh-CN" altLang="en-US" b="1"/>
                      <a:t>  </a:t>
                    </a:r>
                    <a:r>
                      <a:rPr lang="en-US" altLang="zh-CN" b="1"/>
                      <a:t>22   38    69</a:t>
                    </a:r>
                  </a:p>
                </p:txBody>
              </p:sp>
              <p:sp>
                <p:nvSpPr>
                  <p:cNvPr id="22546" name="Rectangle 10"/>
                  <p:cNvSpPr>
                    <a:spLocks noChangeArrowheads="1"/>
                  </p:cNvSpPr>
                  <p:nvPr/>
                </p:nvSpPr>
                <p:spPr bwMode="auto">
                  <a:xfrm>
                    <a:off x="3168" y="429"/>
                    <a:ext cx="1056" cy="227"/>
                  </a:xfrm>
                  <a:prstGeom prst="rect">
                    <a:avLst/>
                  </a:prstGeom>
                  <a:noFill/>
                  <a:ln w="19050">
                    <a:solidFill>
                      <a:schemeClr val="tx1"/>
                    </a:solidFill>
                    <a:miter lim="800000"/>
                    <a:headEnd/>
                    <a:tailEnd/>
                  </a:ln>
                </p:spPr>
                <p:txBody>
                  <a:bodyPr wrap="none" anchor="ctr"/>
                  <a:lstStyle/>
                  <a:p>
                    <a:pPr algn="ctr"/>
                    <a:r>
                      <a:rPr lang="zh-CN" altLang="en-US" b="1"/>
                      <a:t>  </a:t>
                    </a:r>
                    <a:r>
                      <a:rPr lang="en-US" altLang="zh-CN" b="1"/>
                      <a:t>198     246</a:t>
                    </a:r>
                  </a:p>
                </p:txBody>
              </p:sp>
              <p:sp>
                <p:nvSpPr>
                  <p:cNvPr id="22547" name="Rectangle 11"/>
                  <p:cNvSpPr>
                    <a:spLocks noChangeArrowheads="1"/>
                  </p:cNvSpPr>
                  <p:nvPr/>
                </p:nvSpPr>
                <p:spPr bwMode="auto">
                  <a:xfrm>
                    <a:off x="2256" y="336"/>
                    <a:ext cx="680" cy="227"/>
                  </a:xfrm>
                  <a:prstGeom prst="rect">
                    <a:avLst/>
                  </a:prstGeom>
                  <a:noFill/>
                  <a:ln w="9525">
                    <a:noFill/>
                    <a:miter lim="800000"/>
                    <a:headEnd/>
                    <a:tailEnd/>
                  </a:ln>
                </p:spPr>
                <p:txBody>
                  <a:bodyPr wrap="none" anchor="ctr"/>
                  <a:lstStyle/>
                  <a:p>
                    <a:pPr algn="ctr"/>
                    <a:r>
                      <a:rPr lang="en-US" altLang="zh-CN" b="1"/>
                      <a:t>……</a:t>
                    </a:r>
                  </a:p>
                </p:txBody>
              </p:sp>
              <p:sp>
                <p:nvSpPr>
                  <p:cNvPr id="22548" name="Rectangle 12"/>
                  <p:cNvSpPr>
                    <a:spLocks noChangeArrowheads="1"/>
                  </p:cNvSpPr>
                  <p:nvPr/>
                </p:nvSpPr>
                <p:spPr bwMode="auto">
                  <a:xfrm>
                    <a:off x="192" y="784"/>
                    <a:ext cx="816" cy="227"/>
                  </a:xfrm>
                  <a:prstGeom prst="rect">
                    <a:avLst/>
                  </a:prstGeom>
                  <a:noFill/>
                  <a:ln w="19050">
                    <a:solidFill>
                      <a:schemeClr val="tx1"/>
                    </a:solidFill>
                    <a:miter lim="800000"/>
                    <a:headEnd/>
                    <a:tailEnd/>
                  </a:ln>
                </p:spPr>
                <p:txBody>
                  <a:bodyPr wrap="none" anchor="ctr"/>
                  <a:lstStyle/>
                  <a:p>
                    <a:pPr algn="ctr"/>
                    <a:r>
                      <a:rPr lang="zh-CN" altLang="en-US" b="1"/>
                      <a:t>  </a:t>
                    </a:r>
                    <a:r>
                      <a:rPr lang="en-US" altLang="zh-CN" b="1"/>
                      <a:t>12    20</a:t>
                    </a:r>
                  </a:p>
                </p:txBody>
              </p:sp>
              <p:sp>
                <p:nvSpPr>
                  <p:cNvPr id="22549" name="Rectangle 13"/>
                  <p:cNvSpPr>
                    <a:spLocks noChangeArrowheads="1"/>
                  </p:cNvSpPr>
                  <p:nvPr/>
                </p:nvSpPr>
                <p:spPr bwMode="auto">
                  <a:xfrm>
                    <a:off x="1200" y="800"/>
                    <a:ext cx="1105" cy="227"/>
                  </a:xfrm>
                  <a:prstGeom prst="rect">
                    <a:avLst/>
                  </a:prstGeom>
                  <a:noFill/>
                  <a:ln w="19050">
                    <a:solidFill>
                      <a:schemeClr val="tx1"/>
                    </a:solidFill>
                    <a:miter lim="800000"/>
                    <a:headEnd/>
                    <a:tailEnd/>
                  </a:ln>
                </p:spPr>
                <p:txBody>
                  <a:bodyPr wrap="none" anchor="ctr"/>
                  <a:lstStyle/>
                  <a:p>
                    <a:pPr algn="ctr"/>
                    <a:r>
                      <a:rPr lang="zh-CN" altLang="en-US" b="1"/>
                      <a:t>  </a:t>
                    </a:r>
                    <a:r>
                      <a:rPr lang="en-US" altLang="zh-CN" b="1"/>
                      <a:t>24   31    38</a:t>
                    </a:r>
                  </a:p>
                </p:txBody>
              </p:sp>
              <p:sp>
                <p:nvSpPr>
                  <p:cNvPr id="22550" name="Rectangle 14"/>
                  <p:cNvSpPr>
                    <a:spLocks noChangeArrowheads="1"/>
                  </p:cNvSpPr>
                  <p:nvPr/>
                </p:nvSpPr>
                <p:spPr bwMode="auto">
                  <a:xfrm>
                    <a:off x="2448" y="768"/>
                    <a:ext cx="624" cy="227"/>
                  </a:xfrm>
                  <a:prstGeom prst="rect">
                    <a:avLst/>
                  </a:prstGeom>
                  <a:noFill/>
                  <a:ln w="9525">
                    <a:noFill/>
                    <a:miter lim="800000"/>
                    <a:headEnd/>
                    <a:tailEnd/>
                  </a:ln>
                </p:spPr>
                <p:txBody>
                  <a:bodyPr wrap="none" anchor="ctr"/>
                  <a:lstStyle/>
                  <a:p>
                    <a:pPr algn="ctr"/>
                    <a:r>
                      <a:rPr lang="en-US" altLang="zh-CN" b="1"/>
                      <a:t>……</a:t>
                    </a:r>
                  </a:p>
                </p:txBody>
              </p:sp>
              <p:sp>
                <p:nvSpPr>
                  <p:cNvPr id="22551" name="Line 15"/>
                  <p:cNvSpPr>
                    <a:spLocks noChangeShapeType="1"/>
                  </p:cNvSpPr>
                  <p:nvPr/>
                </p:nvSpPr>
                <p:spPr bwMode="auto">
                  <a:xfrm flipH="1">
                    <a:off x="1704" y="160"/>
                    <a:ext cx="240" cy="249"/>
                  </a:xfrm>
                  <a:prstGeom prst="line">
                    <a:avLst/>
                  </a:prstGeom>
                  <a:noFill/>
                  <a:ln w="28575">
                    <a:solidFill>
                      <a:schemeClr val="tx1"/>
                    </a:solidFill>
                    <a:round/>
                    <a:headEnd/>
                    <a:tailEnd type="triangle" w="med" len="med"/>
                  </a:ln>
                </p:spPr>
                <p:txBody>
                  <a:bodyPr wrap="none"/>
                  <a:lstStyle/>
                  <a:p>
                    <a:endParaRPr lang="zh-CN" altLang="en-US"/>
                  </a:p>
                </p:txBody>
              </p:sp>
              <p:sp>
                <p:nvSpPr>
                  <p:cNvPr id="22552" name="Line 16"/>
                  <p:cNvSpPr>
                    <a:spLocks noChangeShapeType="1"/>
                  </p:cNvSpPr>
                  <p:nvPr/>
                </p:nvSpPr>
                <p:spPr bwMode="auto">
                  <a:xfrm>
                    <a:off x="2256" y="144"/>
                    <a:ext cx="240" cy="249"/>
                  </a:xfrm>
                  <a:prstGeom prst="line">
                    <a:avLst/>
                  </a:prstGeom>
                  <a:noFill/>
                  <a:ln w="28575">
                    <a:solidFill>
                      <a:schemeClr val="tx1"/>
                    </a:solidFill>
                    <a:round/>
                    <a:headEnd/>
                    <a:tailEnd type="triangle" w="med" len="med"/>
                  </a:ln>
                </p:spPr>
                <p:txBody>
                  <a:bodyPr wrap="none"/>
                  <a:lstStyle/>
                  <a:p>
                    <a:endParaRPr lang="zh-CN" altLang="en-US"/>
                  </a:p>
                </p:txBody>
              </p:sp>
              <p:sp>
                <p:nvSpPr>
                  <p:cNvPr id="22553" name="Line 17"/>
                  <p:cNvSpPr>
                    <a:spLocks noChangeShapeType="1"/>
                  </p:cNvSpPr>
                  <p:nvPr/>
                </p:nvSpPr>
                <p:spPr bwMode="auto">
                  <a:xfrm>
                    <a:off x="2736" y="176"/>
                    <a:ext cx="720" cy="240"/>
                  </a:xfrm>
                  <a:prstGeom prst="line">
                    <a:avLst/>
                  </a:prstGeom>
                  <a:noFill/>
                  <a:ln w="28575">
                    <a:solidFill>
                      <a:schemeClr val="tx1"/>
                    </a:solidFill>
                    <a:round/>
                    <a:headEnd/>
                    <a:tailEnd type="triangle" w="med" len="med"/>
                  </a:ln>
                </p:spPr>
                <p:txBody>
                  <a:bodyPr wrap="none"/>
                  <a:lstStyle/>
                  <a:p>
                    <a:endParaRPr lang="zh-CN" altLang="en-US"/>
                  </a:p>
                </p:txBody>
              </p:sp>
              <p:sp>
                <p:nvSpPr>
                  <p:cNvPr id="22554" name="Line 18"/>
                  <p:cNvSpPr>
                    <a:spLocks noChangeShapeType="1"/>
                  </p:cNvSpPr>
                  <p:nvPr/>
                </p:nvSpPr>
                <p:spPr bwMode="auto">
                  <a:xfrm flipH="1">
                    <a:off x="888" y="584"/>
                    <a:ext cx="240" cy="192"/>
                  </a:xfrm>
                  <a:prstGeom prst="line">
                    <a:avLst/>
                  </a:prstGeom>
                  <a:noFill/>
                  <a:ln w="28575">
                    <a:solidFill>
                      <a:schemeClr val="tx1"/>
                    </a:solidFill>
                    <a:round/>
                    <a:headEnd/>
                    <a:tailEnd type="triangle" w="med" len="med"/>
                  </a:ln>
                </p:spPr>
                <p:txBody>
                  <a:bodyPr wrap="none"/>
                  <a:lstStyle/>
                  <a:p>
                    <a:endParaRPr lang="zh-CN" altLang="en-US"/>
                  </a:p>
                </p:txBody>
              </p:sp>
              <p:sp>
                <p:nvSpPr>
                  <p:cNvPr id="22555" name="Line 19"/>
                  <p:cNvSpPr>
                    <a:spLocks noChangeShapeType="1"/>
                  </p:cNvSpPr>
                  <p:nvPr/>
                </p:nvSpPr>
                <p:spPr bwMode="auto">
                  <a:xfrm>
                    <a:off x="1440" y="552"/>
                    <a:ext cx="144" cy="249"/>
                  </a:xfrm>
                  <a:prstGeom prst="line">
                    <a:avLst/>
                  </a:prstGeom>
                  <a:noFill/>
                  <a:ln w="28575">
                    <a:solidFill>
                      <a:schemeClr val="tx1"/>
                    </a:solidFill>
                    <a:round/>
                    <a:headEnd/>
                    <a:tailEnd type="triangle" w="med" len="med"/>
                  </a:ln>
                </p:spPr>
                <p:txBody>
                  <a:bodyPr wrap="none"/>
                  <a:lstStyle/>
                  <a:p>
                    <a:endParaRPr lang="zh-CN" altLang="en-US"/>
                  </a:p>
                </p:txBody>
              </p:sp>
              <p:sp>
                <p:nvSpPr>
                  <p:cNvPr id="22556" name="Line 20"/>
                  <p:cNvSpPr>
                    <a:spLocks noChangeShapeType="1"/>
                  </p:cNvSpPr>
                  <p:nvPr/>
                </p:nvSpPr>
                <p:spPr bwMode="auto">
                  <a:xfrm>
                    <a:off x="1824" y="576"/>
                    <a:ext cx="864" cy="288"/>
                  </a:xfrm>
                  <a:prstGeom prst="line">
                    <a:avLst/>
                  </a:prstGeom>
                  <a:noFill/>
                  <a:ln w="28575">
                    <a:solidFill>
                      <a:schemeClr val="tx1"/>
                    </a:solidFill>
                    <a:round/>
                    <a:headEnd/>
                    <a:tailEnd type="triangle" w="med" len="med"/>
                  </a:ln>
                </p:spPr>
                <p:txBody>
                  <a:bodyPr wrap="none"/>
                  <a:lstStyle/>
                  <a:p>
                    <a:endParaRPr lang="zh-CN" altLang="en-US"/>
                  </a:p>
                </p:txBody>
              </p:sp>
              <p:grpSp>
                <p:nvGrpSpPr>
                  <p:cNvPr id="6" name="Group 21"/>
                  <p:cNvGrpSpPr>
                    <a:grpSpLocks/>
                  </p:cNvGrpSpPr>
                  <p:nvPr/>
                </p:nvGrpSpPr>
                <p:grpSpPr bwMode="auto">
                  <a:xfrm>
                    <a:off x="192" y="960"/>
                    <a:ext cx="272" cy="1011"/>
                    <a:chOff x="0" y="0"/>
                    <a:chExt cx="272" cy="1011"/>
                  </a:xfrm>
                </p:grpSpPr>
                <p:sp>
                  <p:nvSpPr>
                    <p:cNvPr id="22588" name="Rectangle 22"/>
                    <p:cNvSpPr>
                      <a:spLocks noChangeArrowheads="1"/>
                    </p:cNvSpPr>
                    <p:nvPr/>
                  </p:nvSpPr>
                  <p:spPr bwMode="auto">
                    <a:xfrm>
                      <a:off x="0" y="240"/>
                      <a:ext cx="272" cy="771"/>
                    </a:xfrm>
                    <a:prstGeom prst="rect">
                      <a:avLst/>
                    </a:prstGeom>
                    <a:noFill/>
                    <a:ln w="19050">
                      <a:solidFill>
                        <a:schemeClr val="tx1"/>
                      </a:solidFill>
                      <a:miter lim="800000"/>
                      <a:headEnd/>
                      <a:tailEnd/>
                    </a:ln>
                  </p:spPr>
                  <p:txBody>
                    <a:bodyPr wrap="none" anchor="ctr"/>
                    <a:lstStyle/>
                    <a:p>
                      <a:pPr algn="ctr"/>
                      <a:r>
                        <a:rPr lang="en-US" altLang="zh-CN"/>
                        <a:t>6</a:t>
                      </a:r>
                    </a:p>
                    <a:p>
                      <a:pPr algn="ctr"/>
                      <a:r>
                        <a:rPr lang="en-US" altLang="zh-CN"/>
                        <a:t>8</a:t>
                      </a:r>
                    </a:p>
                    <a:p>
                      <a:pPr algn="ctr"/>
                      <a:r>
                        <a:rPr lang="en-US" altLang="zh-CN"/>
                        <a:t>12</a:t>
                      </a:r>
                      <a:endParaRPr lang="zh-CN" altLang="zh-CN"/>
                    </a:p>
                  </p:txBody>
                </p:sp>
                <p:sp>
                  <p:nvSpPr>
                    <p:cNvPr id="22589" name="Line 23"/>
                    <p:cNvSpPr>
                      <a:spLocks noChangeShapeType="1"/>
                    </p:cNvSpPr>
                    <p:nvPr/>
                  </p:nvSpPr>
                  <p:spPr bwMode="auto">
                    <a:xfrm>
                      <a:off x="96" y="0"/>
                      <a:ext cx="0" cy="240"/>
                    </a:xfrm>
                    <a:prstGeom prst="line">
                      <a:avLst/>
                    </a:prstGeom>
                    <a:noFill/>
                    <a:ln w="28575">
                      <a:solidFill>
                        <a:schemeClr val="tx1"/>
                      </a:solidFill>
                      <a:round/>
                      <a:headEnd/>
                      <a:tailEnd type="triangle" w="med" len="med"/>
                    </a:ln>
                  </p:spPr>
                  <p:txBody>
                    <a:bodyPr wrap="none"/>
                    <a:lstStyle/>
                    <a:p>
                      <a:endParaRPr lang="zh-CN" altLang="en-US"/>
                    </a:p>
                  </p:txBody>
                </p:sp>
              </p:grpSp>
              <p:grpSp>
                <p:nvGrpSpPr>
                  <p:cNvPr id="7" name="Group 24"/>
                  <p:cNvGrpSpPr>
                    <a:grpSpLocks/>
                  </p:cNvGrpSpPr>
                  <p:nvPr/>
                </p:nvGrpSpPr>
                <p:grpSpPr bwMode="auto">
                  <a:xfrm>
                    <a:off x="544" y="957"/>
                    <a:ext cx="272" cy="1011"/>
                    <a:chOff x="0" y="0"/>
                    <a:chExt cx="272" cy="1011"/>
                  </a:xfrm>
                </p:grpSpPr>
                <p:sp>
                  <p:nvSpPr>
                    <p:cNvPr id="22586" name="Rectangle 25"/>
                    <p:cNvSpPr>
                      <a:spLocks noChangeArrowheads="1"/>
                    </p:cNvSpPr>
                    <p:nvPr/>
                  </p:nvSpPr>
                  <p:spPr bwMode="auto">
                    <a:xfrm>
                      <a:off x="0" y="240"/>
                      <a:ext cx="272" cy="771"/>
                    </a:xfrm>
                    <a:prstGeom prst="rect">
                      <a:avLst/>
                    </a:prstGeom>
                    <a:noFill/>
                    <a:ln w="19050">
                      <a:solidFill>
                        <a:schemeClr val="tx1"/>
                      </a:solidFill>
                      <a:miter lim="800000"/>
                      <a:headEnd/>
                      <a:tailEnd/>
                    </a:ln>
                  </p:spPr>
                  <p:txBody>
                    <a:bodyPr wrap="none" anchor="ctr"/>
                    <a:lstStyle/>
                    <a:p>
                      <a:pPr algn="ctr"/>
                      <a:r>
                        <a:rPr lang="en-US" altLang="zh-CN"/>
                        <a:t>14</a:t>
                      </a:r>
                    </a:p>
                    <a:p>
                      <a:pPr algn="ctr"/>
                      <a:r>
                        <a:rPr lang="en-US" altLang="zh-CN"/>
                        <a:t>17</a:t>
                      </a:r>
                    </a:p>
                    <a:p>
                      <a:pPr algn="ctr"/>
                      <a:r>
                        <a:rPr lang="en-US" altLang="zh-CN"/>
                        <a:t>20</a:t>
                      </a:r>
                    </a:p>
                  </p:txBody>
                </p:sp>
                <p:sp>
                  <p:nvSpPr>
                    <p:cNvPr id="22587" name="Line 26"/>
                    <p:cNvSpPr>
                      <a:spLocks noChangeShapeType="1"/>
                    </p:cNvSpPr>
                    <p:nvPr/>
                  </p:nvSpPr>
                  <p:spPr bwMode="auto">
                    <a:xfrm>
                      <a:off x="96" y="0"/>
                      <a:ext cx="0" cy="240"/>
                    </a:xfrm>
                    <a:prstGeom prst="line">
                      <a:avLst/>
                    </a:prstGeom>
                    <a:noFill/>
                    <a:ln w="28575">
                      <a:solidFill>
                        <a:schemeClr val="tx1"/>
                      </a:solidFill>
                      <a:round/>
                      <a:headEnd/>
                      <a:tailEnd type="triangle" w="med" len="med"/>
                    </a:ln>
                  </p:spPr>
                  <p:txBody>
                    <a:bodyPr wrap="none"/>
                    <a:lstStyle/>
                    <a:p>
                      <a:endParaRPr lang="zh-CN" altLang="en-US"/>
                    </a:p>
                  </p:txBody>
                </p:sp>
              </p:grpSp>
              <p:sp>
                <p:nvSpPr>
                  <p:cNvPr id="22559" name="Rectangle 27"/>
                  <p:cNvSpPr>
                    <a:spLocks noChangeArrowheads="1"/>
                  </p:cNvSpPr>
                  <p:nvPr/>
                </p:nvSpPr>
                <p:spPr bwMode="auto">
                  <a:xfrm>
                    <a:off x="0" y="720"/>
                    <a:ext cx="1104" cy="1296"/>
                  </a:xfrm>
                  <a:prstGeom prst="rect">
                    <a:avLst/>
                  </a:prstGeom>
                  <a:noFill/>
                  <a:ln w="28575">
                    <a:solidFill>
                      <a:schemeClr val="folHlink"/>
                    </a:solidFill>
                    <a:prstDash val="sysDot"/>
                    <a:miter lim="800000"/>
                    <a:headEnd/>
                    <a:tailEnd/>
                  </a:ln>
                </p:spPr>
                <p:txBody>
                  <a:bodyPr wrap="none" anchor="ctr"/>
                  <a:lstStyle/>
                  <a:p>
                    <a:endParaRPr lang="zh-CN" altLang="en-US"/>
                  </a:p>
                </p:txBody>
              </p:sp>
              <p:sp>
                <p:nvSpPr>
                  <p:cNvPr id="22560" name="Line 28"/>
                  <p:cNvSpPr>
                    <a:spLocks noChangeShapeType="1"/>
                  </p:cNvSpPr>
                  <p:nvPr/>
                </p:nvSpPr>
                <p:spPr bwMode="auto">
                  <a:xfrm>
                    <a:off x="1008" y="912"/>
                    <a:ext cx="192" cy="0"/>
                  </a:xfrm>
                  <a:prstGeom prst="line">
                    <a:avLst/>
                  </a:prstGeom>
                  <a:noFill/>
                  <a:ln w="28575">
                    <a:solidFill>
                      <a:schemeClr val="tx1"/>
                    </a:solidFill>
                    <a:round/>
                    <a:headEnd/>
                    <a:tailEnd type="triangle" w="med" len="med"/>
                  </a:ln>
                </p:spPr>
                <p:txBody>
                  <a:bodyPr wrap="none"/>
                  <a:lstStyle/>
                  <a:p>
                    <a:endParaRPr lang="zh-CN" altLang="en-US"/>
                  </a:p>
                </p:txBody>
              </p:sp>
              <p:sp>
                <p:nvSpPr>
                  <p:cNvPr id="22561" name="Line 29"/>
                  <p:cNvSpPr>
                    <a:spLocks noChangeShapeType="1"/>
                  </p:cNvSpPr>
                  <p:nvPr/>
                </p:nvSpPr>
                <p:spPr bwMode="auto">
                  <a:xfrm>
                    <a:off x="2304" y="912"/>
                    <a:ext cx="192" cy="0"/>
                  </a:xfrm>
                  <a:prstGeom prst="line">
                    <a:avLst/>
                  </a:prstGeom>
                  <a:noFill/>
                  <a:ln w="28575">
                    <a:solidFill>
                      <a:schemeClr val="tx1"/>
                    </a:solidFill>
                    <a:round/>
                    <a:headEnd/>
                    <a:tailEnd type="triangle" w="med" len="med"/>
                  </a:ln>
                </p:spPr>
                <p:txBody>
                  <a:bodyPr wrap="none"/>
                  <a:lstStyle/>
                  <a:p>
                    <a:endParaRPr lang="zh-CN" altLang="en-US"/>
                  </a:p>
                </p:txBody>
              </p:sp>
              <p:sp>
                <p:nvSpPr>
                  <p:cNvPr id="22562" name="Rectangle 30"/>
                  <p:cNvSpPr>
                    <a:spLocks noChangeArrowheads="1"/>
                  </p:cNvSpPr>
                  <p:nvPr/>
                </p:nvSpPr>
                <p:spPr bwMode="auto">
                  <a:xfrm>
                    <a:off x="3264" y="812"/>
                    <a:ext cx="1360" cy="227"/>
                  </a:xfrm>
                  <a:prstGeom prst="rect">
                    <a:avLst/>
                  </a:prstGeom>
                  <a:noFill/>
                  <a:ln w="19050">
                    <a:solidFill>
                      <a:schemeClr val="tx1"/>
                    </a:solidFill>
                    <a:miter lim="800000"/>
                    <a:headEnd/>
                    <a:tailEnd/>
                  </a:ln>
                </p:spPr>
                <p:txBody>
                  <a:bodyPr wrap="none" anchor="ctr"/>
                  <a:lstStyle/>
                  <a:p>
                    <a:pPr algn="ctr"/>
                    <a:r>
                      <a:rPr lang="zh-CN" altLang="en-US" b="1"/>
                      <a:t>   </a:t>
                    </a:r>
                    <a:r>
                      <a:rPr lang="en-US" altLang="zh-CN" b="1"/>
                      <a:t>212   228    246</a:t>
                    </a:r>
                  </a:p>
                </p:txBody>
              </p:sp>
              <p:sp>
                <p:nvSpPr>
                  <p:cNvPr id="22563" name="Line 31"/>
                  <p:cNvSpPr>
                    <a:spLocks noChangeShapeType="1"/>
                  </p:cNvSpPr>
                  <p:nvPr/>
                </p:nvSpPr>
                <p:spPr bwMode="auto">
                  <a:xfrm>
                    <a:off x="3696" y="568"/>
                    <a:ext cx="144" cy="249"/>
                  </a:xfrm>
                  <a:prstGeom prst="line">
                    <a:avLst/>
                  </a:prstGeom>
                  <a:noFill/>
                  <a:ln w="28575">
                    <a:solidFill>
                      <a:schemeClr val="tx1"/>
                    </a:solidFill>
                    <a:round/>
                    <a:headEnd/>
                    <a:tailEnd type="triangle" w="med" len="med"/>
                  </a:ln>
                </p:spPr>
                <p:txBody>
                  <a:bodyPr wrap="none"/>
                  <a:lstStyle/>
                  <a:p>
                    <a:endParaRPr lang="zh-CN" altLang="en-US"/>
                  </a:p>
                </p:txBody>
              </p:sp>
              <p:sp>
                <p:nvSpPr>
                  <p:cNvPr id="22564" name="Line 32"/>
                  <p:cNvSpPr>
                    <a:spLocks noChangeShapeType="1"/>
                  </p:cNvSpPr>
                  <p:nvPr/>
                </p:nvSpPr>
                <p:spPr bwMode="auto">
                  <a:xfrm>
                    <a:off x="3072" y="912"/>
                    <a:ext cx="192" cy="0"/>
                  </a:xfrm>
                  <a:prstGeom prst="line">
                    <a:avLst/>
                  </a:prstGeom>
                  <a:noFill/>
                  <a:ln w="28575">
                    <a:solidFill>
                      <a:schemeClr val="tx1"/>
                    </a:solidFill>
                    <a:round/>
                    <a:headEnd/>
                    <a:tailEnd type="triangle" w="med" len="med"/>
                  </a:ln>
                </p:spPr>
                <p:txBody>
                  <a:bodyPr wrap="none"/>
                  <a:lstStyle/>
                  <a:p>
                    <a:endParaRPr lang="zh-CN" altLang="en-US"/>
                  </a:p>
                </p:txBody>
              </p:sp>
              <p:sp>
                <p:nvSpPr>
                  <p:cNvPr id="22565" name="Line 33"/>
                  <p:cNvSpPr>
                    <a:spLocks noChangeShapeType="1"/>
                  </p:cNvSpPr>
                  <p:nvPr/>
                </p:nvSpPr>
                <p:spPr bwMode="auto">
                  <a:xfrm flipH="1">
                    <a:off x="2976" y="576"/>
                    <a:ext cx="288" cy="288"/>
                  </a:xfrm>
                  <a:prstGeom prst="line">
                    <a:avLst/>
                  </a:prstGeom>
                  <a:noFill/>
                  <a:ln w="28575">
                    <a:solidFill>
                      <a:schemeClr val="tx1"/>
                    </a:solidFill>
                    <a:round/>
                    <a:headEnd/>
                    <a:tailEnd type="triangle" w="med" len="med"/>
                  </a:ln>
                </p:spPr>
                <p:txBody>
                  <a:bodyPr wrap="none"/>
                  <a:lstStyle/>
                  <a:p>
                    <a:endParaRPr lang="zh-CN" altLang="en-US"/>
                  </a:p>
                </p:txBody>
              </p:sp>
              <p:sp>
                <p:nvSpPr>
                  <p:cNvPr id="22566" name="Rectangle 34"/>
                  <p:cNvSpPr>
                    <a:spLocks noChangeArrowheads="1"/>
                  </p:cNvSpPr>
                  <p:nvPr/>
                </p:nvSpPr>
                <p:spPr bwMode="auto">
                  <a:xfrm>
                    <a:off x="2448" y="1165"/>
                    <a:ext cx="624" cy="227"/>
                  </a:xfrm>
                  <a:prstGeom prst="rect">
                    <a:avLst/>
                  </a:prstGeom>
                  <a:noFill/>
                  <a:ln w="9525">
                    <a:noFill/>
                    <a:miter lim="800000"/>
                    <a:headEnd/>
                    <a:tailEnd/>
                  </a:ln>
                </p:spPr>
                <p:txBody>
                  <a:bodyPr wrap="none" anchor="ctr"/>
                  <a:lstStyle/>
                  <a:p>
                    <a:pPr algn="ctr"/>
                    <a:r>
                      <a:rPr lang="en-US" altLang="zh-CN" b="1"/>
                      <a:t>……</a:t>
                    </a:r>
                  </a:p>
                </p:txBody>
              </p:sp>
              <p:grpSp>
                <p:nvGrpSpPr>
                  <p:cNvPr id="8" name="Group 35"/>
                  <p:cNvGrpSpPr>
                    <a:grpSpLocks/>
                  </p:cNvGrpSpPr>
                  <p:nvPr/>
                </p:nvGrpSpPr>
                <p:grpSpPr bwMode="auto">
                  <a:xfrm>
                    <a:off x="3168" y="963"/>
                    <a:ext cx="368" cy="1011"/>
                    <a:chOff x="0" y="0"/>
                    <a:chExt cx="368" cy="1011"/>
                  </a:xfrm>
                </p:grpSpPr>
                <p:sp>
                  <p:nvSpPr>
                    <p:cNvPr id="22584" name="Rectangle 36"/>
                    <p:cNvSpPr>
                      <a:spLocks noChangeArrowheads="1"/>
                    </p:cNvSpPr>
                    <p:nvPr/>
                  </p:nvSpPr>
                  <p:spPr bwMode="auto">
                    <a:xfrm>
                      <a:off x="0" y="240"/>
                      <a:ext cx="369" cy="771"/>
                    </a:xfrm>
                    <a:prstGeom prst="rect">
                      <a:avLst/>
                    </a:prstGeom>
                    <a:noFill/>
                    <a:ln w="19050">
                      <a:solidFill>
                        <a:schemeClr val="tx1"/>
                      </a:solidFill>
                      <a:miter lim="800000"/>
                      <a:headEnd/>
                      <a:tailEnd/>
                    </a:ln>
                  </p:spPr>
                  <p:txBody>
                    <a:bodyPr wrap="none" anchor="ctr"/>
                    <a:lstStyle/>
                    <a:p>
                      <a:pPr algn="ctr"/>
                      <a:r>
                        <a:rPr lang="en-US" altLang="zh-CN"/>
                        <a:t>203</a:t>
                      </a:r>
                    </a:p>
                    <a:p>
                      <a:pPr algn="ctr"/>
                      <a:r>
                        <a:rPr lang="en-US" altLang="zh-CN"/>
                        <a:t>208</a:t>
                      </a:r>
                    </a:p>
                    <a:p>
                      <a:pPr algn="ctr"/>
                      <a:r>
                        <a:rPr lang="en-US" altLang="zh-CN"/>
                        <a:t>212</a:t>
                      </a:r>
                    </a:p>
                  </p:txBody>
                </p:sp>
                <p:sp>
                  <p:nvSpPr>
                    <p:cNvPr id="22585" name="Line 37"/>
                    <p:cNvSpPr>
                      <a:spLocks noChangeShapeType="1"/>
                    </p:cNvSpPr>
                    <p:nvPr/>
                  </p:nvSpPr>
                  <p:spPr bwMode="auto">
                    <a:xfrm>
                      <a:off x="192" y="0"/>
                      <a:ext cx="0" cy="240"/>
                    </a:xfrm>
                    <a:prstGeom prst="line">
                      <a:avLst/>
                    </a:prstGeom>
                    <a:noFill/>
                    <a:ln w="28575">
                      <a:solidFill>
                        <a:schemeClr val="tx1"/>
                      </a:solidFill>
                      <a:round/>
                      <a:headEnd/>
                      <a:tailEnd type="triangle" w="med" len="med"/>
                    </a:ln>
                  </p:spPr>
                  <p:txBody>
                    <a:bodyPr wrap="none"/>
                    <a:lstStyle/>
                    <a:p>
                      <a:endParaRPr lang="zh-CN" altLang="en-US"/>
                    </a:p>
                  </p:txBody>
                </p:sp>
              </p:grpSp>
              <p:grpSp>
                <p:nvGrpSpPr>
                  <p:cNvPr id="9" name="Group 38"/>
                  <p:cNvGrpSpPr>
                    <a:grpSpLocks/>
                  </p:cNvGrpSpPr>
                  <p:nvPr/>
                </p:nvGrpSpPr>
                <p:grpSpPr bwMode="auto">
                  <a:xfrm>
                    <a:off x="3616" y="960"/>
                    <a:ext cx="368" cy="1011"/>
                    <a:chOff x="0" y="0"/>
                    <a:chExt cx="368" cy="1011"/>
                  </a:xfrm>
                </p:grpSpPr>
                <p:sp>
                  <p:nvSpPr>
                    <p:cNvPr id="22582" name="Rectangle 39"/>
                    <p:cNvSpPr>
                      <a:spLocks noChangeArrowheads="1"/>
                    </p:cNvSpPr>
                    <p:nvPr/>
                  </p:nvSpPr>
                  <p:spPr bwMode="auto">
                    <a:xfrm>
                      <a:off x="0" y="240"/>
                      <a:ext cx="368" cy="771"/>
                    </a:xfrm>
                    <a:prstGeom prst="rect">
                      <a:avLst/>
                    </a:prstGeom>
                    <a:noFill/>
                    <a:ln w="19050">
                      <a:solidFill>
                        <a:schemeClr val="tx1"/>
                      </a:solidFill>
                      <a:miter lim="800000"/>
                      <a:headEnd/>
                      <a:tailEnd/>
                    </a:ln>
                  </p:spPr>
                  <p:txBody>
                    <a:bodyPr wrap="none" anchor="ctr"/>
                    <a:lstStyle/>
                    <a:p>
                      <a:pPr algn="ctr"/>
                      <a:r>
                        <a:rPr lang="en-US" altLang="zh-CN"/>
                        <a:t>213</a:t>
                      </a:r>
                    </a:p>
                    <a:p>
                      <a:pPr algn="ctr"/>
                      <a:r>
                        <a:rPr lang="en-US" altLang="zh-CN"/>
                        <a:t>218</a:t>
                      </a:r>
                    </a:p>
                    <a:p>
                      <a:pPr algn="ctr"/>
                      <a:r>
                        <a:rPr lang="en-US" altLang="zh-CN"/>
                        <a:t>228</a:t>
                      </a:r>
                    </a:p>
                  </p:txBody>
                </p:sp>
                <p:sp>
                  <p:nvSpPr>
                    <p:cNvPr id="22583" name="Line 40"/>
                    <p:cNvSpPr>
                      <a:spLocks noChangeShapeType="1"/>
                    </p:cNvSpPr>
                    <p:nvPr/>
                  </p:nvSpPr>
                  <p:spPr bwMode="auto">
                    <a:xfrm>
                      <a:off x="192" y="0"/>
                      <a:ext cx="0" cy="240"/>
                    </a:xfrm>
                    <a:prstGeom prst="line">
                      <a:avLst/>
                    </a:prstGeom>
                    <a:noFill/>
                    <a:ln w="28575">
                      <a:solidFill>
                        <a:schemeClr val="tx1"/>
                      </a:solidFill>
                      <a:round/>
                      <a:headEnd/>
                      <a:tailEnd type="triangle" w="med" len="med"/>
                    </a:ln>
                  </p:spPr>
                  <p:txBody>
                    <a:bodyPr wrap="none"/>
                    <a:lstStyle/>
                    <a:p>
                      <a:endParaRPr lang="zh-CN" altLang="en-US"/>
                    </a:p>
                  </p:txBody>
                </p:sp>
              </p:grpSp>
              <p:grpSp>
                <p:nvGrpSpPr>
                  <p:cNvPr id="10" name="Group 41"/>
                  <p:cNvGrpSpPr>
                    <a:grpSpLocks/>
                  </p:cNvGrpSpPr>
                  <p:nvPr/>
                </p:nvGrpSpPr>
                <p:grpSpPr bwMode="auto">
                  <a:xfrm>
                    <a:off x="4080" y="960"/>
                    <a:ext cx="368" cy="1011"/>
                    <a:chOff x="0" y="0"/>
                    <a:chExt cx="368" cy="1011"/>
                  </a:xfrm>
                </p:grpSpPr>
                <p:sp>
                  <p:nvSpPr>
                    <p:cNvPr id="22580" name="Rectangle 42"/>
                    <p:cNvSpPr>
                      <a:spLocks noChangeArrowheads="1"/>
                    </p:cNvSpPr>
                    <p:nvPr/>
                  </p:nvSpPr>
                  <p:spPr bwMode="auto">
                    <a:xfrm>
                      <a:off x="0" y="240"/>
                      <a:ext cx="369" cy="771"/>
                    </a:xfrm>
                    <a:prstGeom prst="rect">
                      <a:avLst/>
                    </a:prstGeom>
                    <a:noFill/>
                    <a:ln w="19050">
                      <a:solidFill>
                        <a:schemeClr val="tx1"/>
                      </a:solidFill>
                      <a:miter lim="800000"/>
                      <a:headEnd/>
                      <a:tailEnd/>
                    </a:ln>
                  </p:spPr>
                  <p:txBody>
                    <a:bodyPr wrap="none" anchor="ctr"/>
                    <a:lstStyle/>
                    <a:p>
                      <a:pPr algn="ctr"/>
                      <a:r>
                        <a:rPr lang="en-US" altLang="zh-CN"/>
                        <a:t>233</a:t>
                      </a:r>
                    </a:p>
                    <a:p>
                      <a:pPr algn="ctr"/>
                      <a:r>
                        <a:rPr lang="en-US" altLang="zh-CN"/>
                        <a:t>238</a:t>
                      </a:r>
                    </a:p>
                    <a:p>
                      <a:pPr algn="ctr"/>
                      <a:r>
                        <a:rPr lang="en-US" altLang="zh-CN"/>
                        <a:t>246</a:t>
                      </a:r>
                    </a:p>
                  </p:txBody>
                </p:sp>
                <p:sp>
                  <p:nvSpPr>
                    <p:cNvPr id="22581" name="Line 43"/>
                    <p:cNvSpPr>
                      <a:spLocks noChangeShapeType="1"/>
                    </p:cNvSpPr>
                    <p:nvPr/>
                  </p:nvSpPr>
                  <p:spPr bwMode="auto">
                    <a:xfrm>
                      <a:off x="192" y="0"/>
                      <a:ext cx="0" cy="240"/>
                    </a:xfrm>
                    <a:prstGeom prst="line">
                      <a:avLst/>
                    </a:prstGeom>
                    <a:noFill/>
                    <a:ln w="28575">
                      <a:solidFill>
                        <a:schemeClr val="tx1"/>
                      </a:solidFill>
                      <a:round/>
                      <a:headEnd/>
                      <a:tailEnd type="triangle" w="med" len="med"/>
                    </a:ln>
                  </p:spPr>
                  <p:txBody>
                    <a:bodyPr wrap="none"/>
                    <a:lstStyle/>
                    <a:p>
                      <a:endParaRPr lang="zh-CN" altLang="en-US"/>
                    </a:p>
                  </p:txBody>
                </p:sp>
              </p:grpSp>
              <p:grpSp>
                <p:nvGrpSpPr>
                  <p:cNvPr id="11" name="Group 44"/>
                  <p:cNvGrpSpPr>
                    <a:grpSpLocks/>
                  </p:cNvGrpSpPr>
                  <p:nvPr/>
                </p:nvGrpSpPr>
                <p:grpSpPr bwMode="auto">
                  <a:xfrm>
                    <a:off x="1152" y="960"/>
                    <a:ext cx="249" cy="693"/>
                    <a:chOff x="0" y="0"/>
                    <a:chExt cx="249" cy="693"/>
                  </a:xfrm>
                </p:grpSpPr>
                <p:sp>
                  <p:nvSpPr>
                    <p:cNvPr id="22578" name="Line 45"/>
                    <p:cNvSpPr>
                      <a:spLocks noChangeShapeType="1"/>
                    </p:cNvSpPr>
                    <p:nvPr/>
                  </p:nvSpPr>
                  <p:spPr bwMode="auto">
                    <a:xfrm>
                      <a:off x="120" y="0"/>
                      <a:ext cx="0" cy="227"/>
                    </a:xfrm>
                    <a:prstGeom prst="line">
                      <a:avLst/>
                    </a:prstGeom>
                    <a:noFill/>
                    <a:ln w="28575">
                      <a:solidFill>
                        <a:schemeClr val="tx1"/>
                      </a:solidFill>
                      <a:round/>
                      <a:headEnd/>
                      <a:tailEnd type="triangle" w="med" len="med"/>
                    </a:ln>
                  </p:spPr>
                  <p:txBody>
                    <a:bodyPr wrap="none"/>
                    <a:lstStyle/>
                    <a:p>
                      <a:endParaRPr lang="zh-CN" altLang="en-US"/>
                    </a:p>
                  </p:txBody>
                </p:sp>
                <p:sp>
                  <p:nvSpPr>
                    <p:cNvPr id="22579" name="Rectangle 46"/>
                    <p:cNvSpPr>
                      <a:spLocks noChangeArrowheads="1"/>
                    </p:cNvSpPr>
                    <p:nvPr/>
                  </p:nvSpPr>
                  <p:spPr bwMode="auto">
                    <a:xfrm>
                      <a:off x="0" y="240"/>
                      <a:ext cx="248" cy="453"/>
                    </a:xfrm>
                    <a:prstGeom prst="rect">
                      <a:avLst/>
                    </a:prstGeom>
                    <a:noFill/>
                    <a:ln w="9525">
                      <a:noFill/>
                      <a:miter lim="800000"/>
                      <a:headEnd/>
                      <a:tailEnd/>
                    </a:ln>
                  </p:spPr>
                  <p:txBody>
                    <a:bodyPr wrap="none" anchor="ctr"/>
                    <a:lstStyle/>
                    <a:p>
                      <a:pPr algn="ctr"/>
                      <a:r>
                        <a:rPr lang="zh-CN" altLang="en-US" b="1"/>
                        <a:t>┇</a:t>
                      </a:r>
                    </a:p>
                  </p:txBody>
                </p:sp>
              </p:grpSp>
              <p:grpSp>
                <p:nvGrpSpPr>
                  <p:cNvPr id="12" name="Group 47"/>
                  <p:cNvGrpSpPr>
                    <a:grpSpLocks/>
                  </p:cNvGrpSpPr>
                  <p:nvPr/>
                </p:nvGrpSpPr>
                <p:grpSpPr bwMode="auto">
                  <a:xfrm>
                    <a:off x="1479" y="960"/>
                    <a:ext cx="249" cy="693"/>
                    <a:chOff x="0" y="0"/>
                    <a:chExt cx="249" cy="693"/>
                  </a:xfrm>
                </p:grpSpPr>
                <p:sp>
                  <p:nvSpPr>
                    <p:cNvPr id="22576" name="Line 48"/>
                    <p:cNvSpPr>
                      <a:spLocks noChangeShapeType="1"/>
                    </p:cNvSpPr>
                    <p:nvPr/>
                  </p:nvSpPr>
                  <p:spPr bwMode="auto">
                    <a:xfrm>
                      <a:off x="129" y="0"/>
                      <a:ext cx="0" cy="227"/>
                    </a:xfrm>
                    <a:prstGeom prst="line">
                      <a:avLst/>
                    </a:prstGeom>
                    <a:noFill/>
                    <a:ln w="28575">
                      <a:solidFill>
                        <a:schemeClr val="tx1"/>
                      </a:solidFill>
                      <a:round/>
                      <a:headEnd/>
                      <a:tailEnd type="triangle" w="med" len="med"/>
                    </a:ln>
                  </p:spPr>
                  <p:txBody>
                    <a:bodyPr wrap="none"/>
                    <a:lstStyle/>
                    <a:p>
                      <a:endParaRPr lang="zh-CN" altLang="en-US"/>
                    </a:p>
                  </p:txBody>
                </p:sp>
                <p:sp>
                  <p:nvSpPr>
                    <p:cNvPr id="22577" name="Rectangle 49"/>
                    <p:cNvSpPr>
                      <a:spLocks noChangeArrowheads="1"/>
                    </p:cNvSpPr>
                    <p:nvPr/>
                  </p:nvSpPr>
                  <p:spPr bwMode="auto">
                    <a:xfrm>
                      <a:off x="0" y="240"/>
                      <a:ext cx="248" cy="453"/>
                    </a:xfrm>
                    <a:prstGeom prst="rect">
                      <a:avLst/>
                    </a:prstGeom>
                    <a:noFill/>
                    <a:ln w="9525">
                      <a:noFill/>
                      <a:miter lim="800000"/>
                      <a:headEnd/>
                      <a:tailEnd/>
                    </a:ln>
                  </p:spPr>
                  <p:txBody>
                    <a:bodyPr wrap="none" anchor="ctr"/>
                    <a:lstStyle/>
                    <a:p>
                      <a:pPr algn="ctr"/>
                      <a:r>
                        <a:rPr lang="zh-CN" altLang="en-US" b="1"/>
                        <a:t>┇</a:t>
                      </a:r>
                    </a:p>
                  </p:txBody>
                </p:sp>
              </p:grpSp>
              <p:grpSp>
                <p:nvGrpSpPr>
                  <p:cNvPr id="13" name="Group 50"/>
                  <p:cNvGrpSpPr>
                    <a:grpSpLocks/>
                  </p:cNvGrpSpPr>
                  <p:nvPr/>
                </p:nvGrpSpPr>
                <p:grpSpPr bwMode="auto">
                  <a:xfrm>
                    <a:off x="1815" y="960"/>
                    <a:ext cx="249" cy="693"/>
                    <a:chOff x="0" y="0"/>
                    <a:chExt cx="249" cy="693"/>
                  </a:xfrm>
                </p:grpSpPr>
                <p:sp>
                  <p:nvSpPr>
                    <p:cNvPr id="22574" name="Line 51"/>
                    <p:cNvSpPr>
                      <a:spLocks noChangeShapeType="1"/>
                    </p:cNvSpPr>
                    <p:nvPr/>
                  </p:nvSpPr>
                  <p:spPr bwMode="auto">
                    <a:xfrm>
                      <a:off x="153" y="0"/>
                      <a:ext cx="0" cy="227"/>
                    </a:xfrm>
                    <a:prstGeom prst="line">
                      <a:avLst/>
                    </a:prstGeom>
                    <a:noFill/>
                    <a:ln w="28575">
                      <a:solidFill>
                        <a:schemeClr val="tx1"/>
                      </a:solidFill>
                      <a:round/>
                      <a:headEnd/>
                      <a:tailEnd type="triangle" w="med" len="med"/>
                    </a:ln>
                  </p:spPr>
                  <p:txBody>
                    <a:bodyPr wrap="none"/>
                    <a:lstStyle/>
                    <a:p>
                      <a:endParaRPr lang="zh-CN" altLang="en-US"/>
                    </a:p>
                  </p:txBody>
                </p:sp>
                <p:sp>
                  <p:nvSpPr>
                    <p:cNvPr id="22575" name="Rectangle 52"/>
                    <p:cNvSpPr>
                      <a:spLocks noChangeArrowheads="1"/>
                    </p:cNvSpPr>
                    <p:nvPr/>
                  </p:nvSpPr>
                  <p:spPr bwMode="auto">
                    <a:xfrm>
                      <a:off x="0" y="240"/>
                      <a:ext cx="249" cy="453"/>
                    </a:xfrm>
                    <a:prstGeom prst="rect">
                      <a:avLst/>
                    </a:prstGeom>
                    <a:noFill/>
                    <a:ln w="9525">
                      <a:noFill/>
                      <a:miter lim="800000"/>
                      <a:headEnd/>
                      <a:tailEnd/>
                    </a:ln>
                  </p:spPr>
                  <p:txBody>
                    <a:bodyPr wrap="none" anchor="ctr"/>
                    <a:lstStyle/>
                    <a:p>
                      <a:pPr algn="ctr"/>
                      <a:r>
                        <a:rPr lang="zh-CN" altLang="en-US" b="1"/>
                        <a:t>┇</a:t>
                      </a:r>
                    </a:p>
                  </p:txBody>
                </p:sp>
              </p:grpSp>
              <p:sp>
                <p:nvSpPr>
                  <p:cNvPr id="22573" name="Line 53"/>
                  <p:cNvSpPr>
                    <a:spLocks noChangeShapeType="1"/>
                  </p:cNvSpPr>
                  <p:nvPr/>
                </p:nvSpPr>
                <p:spPr bwMode="auto">
                  <a:xfrm flipH="1" flipV="1">
                    <a:off x="816" y="1536"/>
                    <a:ext cx="624" cy="240"/>
                  </a:xfrm>
                  <a:prstGeom prst="line">
                    <a:avLst/>
                  </a:prstGeom>
                  <a:noFill/>
                  <a:ln w="28575">
                    <a:solidFill>
                      <a:schemeClr val="tx1"/>
                    </a:solidFill>
                    <a:prstDash val="sysDot"/>
                    <a:round/>
                    <a:headEnd/>
                    <a:tailEnd type="triangle" w="med" len="med"/>
                  </a:ln>
                </p:spPr>
                <p:txBody>
                  <a:bodyPr wrap="none"/>
                  <a:lstStyle/>
                  <a:p>
                    <a:endParaRPr lang="zh-CN" altLang="en-US"/>
                  </a:p>
                </p:txBody>
              </p:sp>
            </p:grpSp>
            <p:sp>
              <p:nvSpPr>
                <p:cNvPr id="22538" name="Rectangle 54"/>
                <p:cNvSpPr>
                  <a:spLocks noChangeArrowheads="1"/>
                </p:cNvSpPr>
                <p:nvPr/>
              </p:nvSpPr>
              <p:spPr bwMode="auto">
                <a:xfrm>
                  <a:off x="160" y="2208"/>
                  <a:ext cx="816" cy="249"/>
                </a:xfrm>
                <a:prstGeom prst="rect">
                  <a:avLst/>
                </a:prstGeom>
                <a:noFill/>
                <a:ln w="9525">
                  <a:noFill/>
                  <a:miter lim="800000"/>
                  <a:headEnd/>
                  <a:tailEnd/>
                </a:ln>
              </p:spPr>
              <p:txBody>
                <a:bodyPr wrap="none" anchor="ctr"/>
                <a:lstStyle/>
                <a:p>
                  <a:pPr algn="ctr"/>
                  <a:r>
                    <a:rPr lang="zh-CN" altLang="en-US" b="1"/>
                    <a:t>控制区域</a:t>
                  </a:r>
                </a:p>
              </p:txBody>
            </p:sp>
            <p:sp>
              <p:nvSpPr>
                <p:cNvPr id="22539" name="Rectangle 55"/>
                <p:cNvSpPr>
                  <a:spLocks noChangeArrowheads="1"/>
                </p:cNvSpPr>
                <p:nvPr/>
              </p:nvSpPr>
              <p:spPr bwMode="auto">
                <a:xfrm>
                  <a:off x="4312" y="0"/>
                  <a:ext cx="272" cy="703"/>
                </a:xfrm>
                <a:prstGeom prst="rect">
                  <a:avLst/>
                </a:prstGeom>
                <a:noFill/>
                <a:ln w="9525">
                  <a:noFill/>
                  <a:miter lim="800000"/>
                  <a:headEnd/>
                  <a:tailEnd/>
                </a:ln>
              </p:spPr>
              <p:txBody>
                <a:bodyPr wrap="none" anchor="ctr"/>
                <a:lstStyle/>
                <a:p>
                  <a:pPr algn="ctr"/>
                  <a:r>
                    <a:rPr lang="zh-CN" altLang="en-US" b="1"/>
                    <a:t>索</a:t>
                  </a:r>
                </a:p>
                <a:p>
                  <a:pPr algn="ctr"/>
                  <a:r>
                    <a:rPr lang="zh-CN" altLang="en-US" b="1"/>
                    <a:t>引</a:t>
                  </a:r>
                </a:p>
                <a:p>
                  <a:pPr algn="ctr"/>
                  <a:r>
                    <a:rPr lang="zh-CN" altLang="en-US" b="1"/>
                    <a:t>集</a:t>
                  </a:r>
                </a:p>
              </p:txBody>
            </p:sp>
            <p:sp>
              <p:nvSpPr>
                <p:cNvPr id="22540" name="Rectangle 56"/>
                <p:cNvSpPr>
                  <a:spLocks noChangeArrowheads="1"/>
                </p:cNvSpPr>
                <p:nvPr/>
              </p:nvSpPr>
              <p:spPr bwMode="auto">
                <a:xfrm>
                  <a:off x="4600" y="912"/>
                  <a:ext cx="680" cy="249"/>
                </a:xfrm>
                <a:prstGeom prst="rect">
                  <a:avLst/>
                </a:prstGeom>
                <a:noFill/>
                <a:ln w="9525">
                  <a:noFill/>
                  <a:miter lim="800000"/>
                  <a:headEnd/>
                  <a:tailEnd/>
                </a:ln>
              </p:spPr>
              <p:txBody>
                <a:bodyPr wrap="none" anchor="ctr"/>
                <a:lstStyle/>
                <a:p>
                  <a:pPr algn="ctr"/>
                  <a:r>
                    <a:rPr lang="zh-CN" altLang="en-US" b="1"/>
                    <a:t>顺序集</a:t>
                  </a:r>
                </a:p>
              </p:txBody>
            </p:sp>
            <p:sp>
              <p:nvSpPr>
                <p:cNvPr id="22541" name="Rectangle 57"/>
                <p:cNvSpPr>
                  <a:spLocks noChangeArrowheads="1"/>
                </p:cNvSpPr>
                <p:nvPr/>
              </p:nvSpPr>
              <p:spPr bwMode="auto">
                <a:xfrm>
                  <a:off x="5345" y="288"/>
                  <a:ext cx="295" cy="544"/>
                </a:xfrm>
                <a:prstGeom prst="rect">
                  <a:avLst/>
                </a:prstGeom>
                <a:noFill/>
                <a:ln w="9525">
                  <a:noFill/>
                  <a:miter lim="800000"/>
                  <a:headEnd/>
                  <a:tailEnd/>
                </a:ln>
              </p:spPr>
              <p:txBody>
                <a:bodyPr wrap="none" anchor="ctr"/>
                <a:lstStyle/>
                <a:p>
                  <a:pPr algn="ctr"/>
                  <a:r>
                    <a:rPr lang="en-US" altLang="zh-CN" b="1"/>
                    <a:t>B</a:t>
                  </a:r>
                  <a:r>
                    <a:rPr lang="en-US" altLang="zh-CN" b="1" baseline="30000"/>
                    <a:t>+</a:t>
                  </a:r>
                </a:p>
                <a:p>
                  <a:pPr algn="ctr"/>
                  <a:r>
                    <a:rPr lang="zh-CN" altLang="en-US" b="1"/>
                    <a:t>树</a:t>
                  </a:r>
                </a:p>
              </p:txBody>
            </p:sp>
            <p:sp>
              <p:nvSpPr>
                <p:cNvPr id="22542" name="AutoShape 58"/>
                <p:cNvSpPr>
                  <a:spLocks/>
                </p:cNvSpPr>
                <p:nvPr/>
              </p:nvSpPr>
              <p:spPr bwMode="auto">
                <a:xfrm>
                  <a:off x="4216" y="96"/>
                  <a:ext cx="68" cy="589"/>
                </a:xfrm>
                <a:prstGeom prst="rightBrace">
                  <a:avLst>
                    <a:gd name="adj1" fmla="val 72181"/>
                    <a:gd name="adj2" fmla="val 50000"/>
                  </a:avLst>
                </a:prstGeom>
                <a:noFill/>
                <a:ln w="28575">
                  <a:solidFill>
                    <a:schemeClr val="tx1"/>
                  </a:solidFill>
                  <a:round/>
                  <a:headEnd/>
                  <a:tailEnd/>
                </a:ln>
              </p:spPr>
              <p:txBody>
                <a:bodyPr wrap="none" anchor="ctr"/>
                <a:lstStyle/>
                <a:p>
                  <a:endParaRPr lang="zh-CN" altLang="en-US"/>
                </a:p>
              </p:txBody>
            </p:sp>
            <p:sp>
              <p:nvSpPr>
                <p:cNvPr id="22543" name="AutoShape 59"/>
                <p:cNvSpPr>
                  <a:spLocks/>
                </p:cNvSpPr>
                <p:nvPr/>
              </p:nvSpPr>
              <p:spPr bwMode="auto">
                <a:xfrm>
                  <a:off x="5229" y="48"/>
                  <a:ext cx="91" cy="997"/>
                </a:xfrm>
                <a:prstGeom prst="rightBrace">
                  <a:avLst>
                    <a:gd name="adj1" fmla="val 91300"/>
                    <a:gd name="adj2" fmla="val 50000"/>
                  </a:avLst>
                </a:prstGeom>
                <a:noFill/>
                <a:ln w="28575">
                  <a:solidFill>
                    <a:schemeClr val="tx1"/>
                  </a:solidFill>
                  <a:round/>
                  <a:headEnd/>
                  <a:tailEnd/>
                </a:ln>
              </p:spPr>
              <p:txBody>
                <a:bodyPr wrap="none" anchor="ctr"/>
                <a:lstStyle/>
                <a:p>
                  <a:endParaRPr lang="zh-CN" altLang="en-US"/>
                </a:p>
              </p:txBody>
            </p:sp>
          </p:grpSp>
          <p:sp>
            <p:nvSpPr>
              <p:cNvPr id="22535" name="Rectangle 60"/>
              <p:cNvSpPr>
                <a:spLocks noChangeArrowheads="1"/>
              </p:cNvSpPr>
              <p:nvPr/>
            </p:nvSpPr>
            <p:spPr bwMode="auto">
              <a:xfrm>
                <a:off x="1344" y="2304"/>
                <a:ext cx="2267" cy="240"/>
              </a:xfrm>
              <a:prstGeom prst="rect">
                <a:avLst/>
              </a:prstGeom>
              <a:noFill/>
              <a:ln w="9525">
                <a:noFill/>
                <a:miter lim="800000"/>
                <a:headEnd/>
                <a:tailEnd/>
              </a:ln>
            </p:spPr>
            <p:txBody>
              <a:bodyPr wrap="none" anchor="ctr"/>
              <a:lstStyle/>
              <a:p>
                <a:r>
                  <a:rPr lang="zh-CN" altLang="en-US" sz="2000" b="1"/>
                  <a:t>图</a:t>
                </a:r>
                <a:r>
                  <a:rPr lang="en-US" altLang="zh-CN" sz="2000" b="1"/>
                  <a:t>11-4   VSAM</a:t>
                </a:r>
                <a:r>
                  <a:rPr lang="zh-CN" altLang="en-US" sz="2000" b="1"/>
                  <a:t>文件结构示意图</a:t>
                </a:r>
              </a:p>
            </p:txBody>
          </p:sp>
        </p:grpSp>
        <p:sp>
          <p:nvSpPr>
            <p:cNvPr id="22533" name="Rectangle 61"/>
            <p:cNvSpPr>
              <a:spLocks noChangeArrowheads="1"/>
            </p:cNvSpPr>
            <p:nvPr/>
          </p:nvSpPr>
          <p:spPr bwMode="auto">
            <a:xfrm>
              <a:off x="4512" y="1536"/>
              <a:ext cx="635" cy="249"/>
            </a:xfrm>
            <a:prstGeom prst="rect">
              <a:avLst/>
            </a:prstGeom>
            <a:noFill/>
            <a:ln w="9525">
              <a:noFill/>
              <a:miter lim="800000"/>
              <a:headEnd/>
              <a:tailEnd/>
            </a:ln>
          </p:spPr>
          <p:txBody>
            <a:bodyPr wrap="none" anchor="ctr"/>
            <a:lstStyle/>
            <a:p>
              <a:pPr algn="ctr"/>
              <a:r>
                <a:rPr lang="zh-CN" altLang="en-US" b="1"/>
                <a:t>数据集</a:t>
              </a:r>
            </a:p>
          </p:txBody>
        </p:sp>
      </p:grpSp>
      <p:sp>
        <p:nvSpPr>
          <p:cNvPr id="62" name="灯片编号占位符 61"/>
          <p:cNvSpPr>
            <a:spLocks noGrp="1"/>
          </p:cNvSpPr>
          <p:nvPr>
            <p:ph type="sldNum" sz="quarter" idx="12"/>
          </p:nvPr>
        </p:nvSpPr>
        <p:spPr/>
        <p:txBody>
          <a:bodyPr/>
          <a:lstStyle/>
          <a:p>
            <a:fld id="{5E4C5598-5272-4FD5-A888-A2318F7D3CC1}" type="slidenum">
              <a:rPr lang="zh-CN" altLang="en-US" smtClean="0"/>
              <a:pPr/>
              <a:t>20</a:t>
            </a:fld>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6" name="Rectangle 2"/>
          <p:cNvSpPr>
            <a:spLocks noChangeArrowheads="1"/>
          </p:cNvSpPr>
          <p:nvPr/>
        </p:nvSpPr>
        <p:spPr bwMode="auto">
          <a:xfrm>
            <a:off x="152400" y="1449388"/>
            <a:ext cx="8812213" cy="5292725"/>
          </a:xfrm>
          <a:prstGeom prst="rect">
            <a:avLst/>
          </a:prstGeom>
          <a:noFill/>
          <a:ln w="9525">
            <a:noFill/>
            <a:miter lim="800000"/>
            <a:headEnd/>
            <a:tailEnd/>
          </a:ln>
        </p:spPr>
        <p:txBody>
          <a:bodyPr/>
          <a:lstStyle/>
          <a:p>
            <a:pPr>
              <a:lnSpc>
                <a:spcPct val="110000"/>
              </a:lnSpc>
              <a:spcBef>
                <a:spcPct val="10000"/>
              </a:spcBef>
              <a:buClr>
                <a:schemeClr val="tx1"/>
              </a:buClr>
              <a:buSzPct val="90000"/>
            </a:pPr>
            <a:r>
              <a:rPr lang="zh-CN" altLang="en-US" b="1" dirty="0">
                <a:solidFill>
                  <a:schemeClr val="folHlink"/>
                </a:solidFill>
              </a:rPr>
              <a:t>        </a:t>
            </a:r>
            <a:r>
              <a:rPr lang="zh-CN" altLang="en-US" sz="2800" b="1" dirty="0">
                <a:solidFill>
                  <a:schemeClr val="folHlink"/>
                </a:solidFill>
                <a:latin typeface="楷体" pitchFamily="49" charset="-122"/>
                <a:ea typeface="楷体" pitchFamily="49" charset="-122"/>
              </a:rPr>
              <a:t>顺序集</a:t>
            </a:r>
            <a:r>
              <a:rPr lang="zh-CN" altLang="en-US" sz="2800" b="1" dirty="0">
                <a:latin typeface="楷体" pitchFamily="49" charset="-122"/>
                <a:ea typeface="楷体" pitchFamily="49" charset="-122"/>
              </a:rPr>
              <a:t>是由</a:t>
            </a:r>
            <a:r>
              <a:rPr lang="en-US" altLang="zh-CN" sz="2800" b="1" dirty="0">
                <a:latin typeface="楷体" pitchFamily="49" charset="-122"/>
                <a:ea typeface="楷体" pitchFamily="49" charset="-122"/>
              </a:rPr>
              <a:t>B</a:t>
            </a:r>
            <a:r>
              <a:rPr lang="en-US" altLang="zh-CN" sz="2800" b="1" baseline="30000" dirty="0">
                <a:latin typeface="楷体" pitchFamily="49" charset="-122"/>
                <a:ea typeface="楷体" pitchFamily="49" charset="-122"/>
              </a:rPr>
              <a:t>+</a:t>
            </a:r>
            <a:r>
              <a:rPr lang="zh-CN" altLang="en-US" sz="2800" b="1" dirty="0">
                <a:latin typeface="楷体" pitchFamily="49" charset="-122"/>
                <a:ea typeface="楷体" pitchFamily="49" charset="-122"/>
              </a:rPr>
              <a:t>树索引结构的叶子结点组成。每个结点存放若干个相邻控制区间的索引项，每个索引项存放一个控制区间中记录的最大关键字值和指向该控制区间的指针。顺序集中的每个结点及与它所对应的全部控制区间组成一个</a:t>
            </a:r>
            <a:r>
              <a:rPr lang="zh-CN" altLang="en-US" sz="2800" b="1" dirty="0">
                <a:solidFill>
                  <a:schemeClr val="folHlink"/>
                </a:solidFill>
                <a:latin typeface="楷体" pitchFamily="49" charset="-122"/>
                <a:ea typeface="楷体" pitchFamily="49" charset="-122"/>
              </a:rPr>
              <a:t>控制区域</a:t>
            </a:r>
            <a:r>
              <a:rPr lang="zh-CN" altLang="en-US" sz="2800" b="1" dirty="0">
                <a:latin typeface="楷体" pitchFamily="49" charset="-122"/>
                <a:ea typeface="楷体" pitchFamily="49" charset="-122"/>
              </a:rPr>
              <a:t>。</a:t>
            </a:r>
          </a:p>
          <a:p>
            <a:pPr>
              <a:lnSpc>
                <a:spcPct val="110000"/>
              </a:lnSpc>
              <a:spcBef>
                <a:spcPct val="10000"/>
              </a:spcBef>
              <a:buClr>
                <a:schemeClr val="tx1"/>
              </a:buClr>
              <a:buSzPct val="90000"/>
            </a:pPr>
            <a:r>
              <a:rPr lang="zh-CN" altLang="en-US" sz="2800" b="1" dirty="0">
                <a:latin typeface="楷体" pitchFamily="49" charset="-122"/>
                <a:ea typeface="楷体" pitchFamily="49" charset="-122"/>
              </a:rPr>
              <a:t>    </a:t>
            </a:r>
            <a:r>
              <a:rPr lang="zh-CN" altLang="en-US" sz="2800" b="1" dirty="0" smtClean="0">
                <a:latin typeface="楷体" pitchFamily="49" charset="-122"/>
                <a:ea typeface="楷体" pitchFamily="49" charset="-122"/>
              </a:rPr>
              <a:t>顺序</a:t>
            </a:r>
            <a:r>
              <a:rPr lang="zh-CN" altLang="en-US" sz="2800" b="1" dirty="0">
                <a:latin typeface="楷体" pitchFamily="49" charset="-122"/>
                <a:ea typeface="楷体" pitchFamily="49" charset="-122"/>
              </a:rPr>
              <a:t>集中的结点之间按顺序</a:t>
            </a:r>
            <a:r>
              <a:rPr lang="zh-CN" altLang="en-US" sz="2800" b="1" dirty="0">
                <a:solidFill>
                  <a:schemeClr val="tx2"/>
                </a:solidFill>
                <a:latin typeface="楷体" pitchFamily="49" charset="-122"/>
                <a:ea typeface="楷体" pitchFamily="49" charset="-122"/>
              </a:rPr>
              <a:t>链接</a:t>
            </a:r>
            <a:r>
              <a:rPr lang="zh-CN" altLang="en-US" sz="2800" b="1" dirty="0">
                <a:latin typeface="楷体" pitchFamily="49" charset="-122"/>
                <a:ea typeface="楷体" pitchFamily="49" charset="-122"/>
              </a:rPr>
              <a:t>成一个链表，每个结点又在其上层建立索引，并逐层向上按</a:t>
            </a:r>
            <a:r>
              <a:rPr lang="en-US" altLang="zh-CN" sz="2800" b="1" dirty="0">
                <a:latin typeface="楷体" pitchFamily="49" charset="-122"/>
                <a:ea typeface="楷体" pitchFamily="49" charset="-122"/>
              </a:rPr>
              <a:t>B</a:t>
            </a:r>
            <a:r>
              <a:rPr lang="en-US" altLang="zh-CN" sz="2800" b="1" baseline="30000" dirty="0">
                <a:latin typeface="楷体" pitchFamily="49" charset="-122"/>
                <a:ea typeface="楷体" pitchFamily="49" charset="-122"/>
              </a:rPr>
              <a:t>+</a:t>
            </a:r>
            <a:r>
              <a:rPr lang="zh-CN" altLang="en-US" sz="2800" b="1" dirty="0">
                <a:latin typeface="楷体" pitchFamily="49" charset="-122"/>
                <a:ea typeface="楷体" pitchFamily="49" charset="-122"/>
              </a:rPr>
              <a:t>树的形式建立多级索引。则顺序集中的每一个结点就是</a:t>
            </a:r>
            <a:r>
              <a:rPr lang="en-US" altLang="zh-CN" sz="2800" b="1" dirty="0">
                <a:latin typeface="楷体" pitchFamily="49" charset="-122"/>
                <a:ea typeface="楷体" pitchFamily="49" charset="-122"/>
              </a:rPr>
              <a:t>B</a:t>
            </a:r>
            <a:r>
              <a:rPr lang="en-US" altLang="zh-CN" sz="2800" b="1" baseline="30000" dirty="0">
                <a:latin typeface="楷体" pitchFamily="49" charset="-122"/>
                <a:ea typeface="楷体" pitchFamily="49" charset="-122"/>
              </a:rPr>
              <a:t>+</a:t>
            </a:r>
            <a:r>
              <a:rPr lang="zh-CN" altLang="en-US" sz="2800" b="1" dirty="0">
                <a:latin typeface="楷体" pitchFamily="49" charset="-122"/>
                <a:ea typeface="楷体" pitchFamily="49" charset="-122"/>
              </a:rPr>
              <a:t>树的叶子结点；在顺序集之上的索引部分称为</a:t>
            </a:r>
            <a:r>
              <a:rPr lang="zh-CN" altLang="en-US" sz="2800" b="1" dirty="0">
                <a:solidFill>
                  <a:schemeClr val="folHlink"/>
                </a:solidFill>
                <a:latin typeface="楷体" pitchFamily="49" charset="-122"/>
                <a:ea typeface="楷体" pitchFamily="49" charset="-122"/>
              </a:rPr>
              <a:t>索引集</a:t>
            </a:r>
            <a:r>
              <a:rPr lang="zh-CN" altLang="en-US" sz="2800" b="1" dirty="0">
                <a:latin typeface="楷体" pitchFamily="49" charset="-122"/>
                <a:ea typeface="楷体" pitchFamily="49" charset="-122"/>
              </a:rPr>
              <a:t>。</a:t>
            </a:r>
          </a:p>
          <a:p>
            <a:pPr>
              <a:lnSpc>
                <a:spcPct val="110000"/>
              </a:lnSpc>
              <a:spcBef>
                <a:spcPct val="10000"/>
              </a:spcBef>
              <a:buClr>
                <a:schemeClr val="tx1"/>
              </a:buClr>
              <a:buSzPct val="90000"/>
            </a:pPr>
            <a:r>
              <a:rPr lang="zh-CN" altLang="en-US" sz="2800" b="1" dirty="0">
                <a:latin typeface="楷体" pitchFamily="49" charset="-122"/>
                <a:ea typeface="楷体" pitchFamily="49" charset="-122"/>
              </a:rPr>
              <a:t>    在</a:t>
            </a:r>
            <a:r>
              <a:rPr lang="en-US" altLang="zh-CN" sz="2800" b="1" dirty="0">
                <a:latin typeface="楷体" pitchFamily="49" charset="-122"/>
                <a:ea typeface="楷体" pitchFamily="49" charset="-122"/>
              </a:rPr>
              <a:t>VSAM</a:t>
            </a:r>
            <a:r>
              <a:rPr lang="zh-CN" altLang="en-US" sz="2800" b="1" dirty="0">
                <a:latin typeface="楷体" pitchFamily="49" charset="-122"/>
                <a:ea typeface="楷体" pitchFamily="49" charset="-122"/>
              </a:rPr>
              <a:t>文件上既可以按</a:t>
            </a:r>
            <a:r>
              <a:rPr lang="en-US" altLang="zh-CN" sz="2800" b="1" dirty="0">
                <a:latin typeface="楷体" pitchFamily="49" charset="-122"/>
                <a:ea typeface="楷体" pitchFamily="49" charset="-122"/>
              </a:rPr>
              <a:t>B</a:t>
            </a:r>
            <a:r>
              <a:rPr lang="en-US" altLang="zh-CN" sz="2800" b="1" baseline="30000" dirty="0">
                <a:latin typeface="楷体" pitchFamily="49" charset="-122"/>
                <a:ea typeface="楷体" pitchFamily="49" charset="-122"/>
              </a:rPr>
              <a:t>+</a:t>
            </a:r>
            <a:r>
              <a:rPr lang="zh-CN" altLang="en-US" sz="2800" b="1" dirty="0">
                <a:latin typeface="楷体" pitchFamily="49" charset="-122"/>
                <a:ea typeface="楷体" pitchFamily="49" charset="-122"/>
              </a:rPr>
              <a:t>树的方式实现记录的查找，又可以利用顺序集索引实现记录顺序查找。</a:t>
            </a:r>
          </a:p>
        </p:txBody>
      </p:sp>
      <p:grpSp>
        <p:nvGrpSpPr>
          <p:cNvPr id="2" name="Group 3"/>
          <p:cNvGrpSpPr>
            <a:grpSpLocks/>
          </p:cNvGrpSpPr>
          <p:nvPr/>
        </p:nvGrpSpPr>
        <p:grpSpPr bwMode="auto">
          <a:xfrm>
            <a:off x="914400" y="115888"/>
            <a:ext cx="7454900" cy="1198562"/>
            <a:chOff x="0" y="0"/>
            <a:chExt cx="4696" cy="755"/>
          </a:xfrm>
        </p:grpSpPr>
        <p:grpSp>
          <p:nvGrpSpPr>
            <p:cNvPr id="3" name="Group 4"/>
            <p:cNvGrpSpPr>
              <a:grpSpLocks/>
            </p:cNvGrpSpPr>
            <p:nvPr/>
          </p:nvGrpSpPr>
          <p:grpSpPr bwMode="auto">
            <a:xfrm>
              <a:off x="0" y="0"/>
              <a:ext cx="4696" cy="456"/>
              <a:chOff x="0" y="0"/>
              <a:chExt cx="4696" cy="456"/>
            </a:xfrm>
          </p:grpSpPr>
          <p:sp>
            <p:nvSpPr>
              <p:cNvPr id="23558" name="Rectangle 5"/>
              <p:cNvSpPr>
                <a:spLocks noChangeArrowheads="1"/>
              </p:cNvSpPr>
              <p:nvPr/>
            </p:nvSpPr>
            <p:spPr bwMode="auto">
              <a:xfrm>
                <a:off x="1451" y="3"/>
                <a:ext cx="680" cy="453"/>
              </a:xfrm>
              <a:prstGeom prst="rect">
                <a:avLst/>
              </a:prstGeom>
              <a:noFill/>
              <a:ln w="9525">
                <a:solidFill>
                  <a:schemeClr val="tx1"/>
                </a:solidFill>
                <a:miter lim="800000"/>
                <a:headEnd/>
                <a:tailEnd/>
              </a:ln>
            </p:spPr>
            <p:txBody>
              <a:bodyPr wrap="none" anchor="ctr"/>
              <a:lstStyle/>
              <a:p>
                <a:pPr algn="ctr"/>
                <a:r>
                  <a:rPr lang="zh-CN" altLang="en-US" sz="2000" b="1"/>
                  <a:t>未用的</a:t>
                </a:r>
              </a:p>
              <a:p>
                <a:pPr algn="ctr"/>
                <a:r>
                  <a:rPr lang="zh-CN" altLang="en-US" sz="2000" b="1"/>
                  <a:t>自由空间</a:t>
                </a:r>
              </a:p>
            </p:txBody>
          </p:sp>
          <p:sp>
            <p:nvSpPr>
              <p:cNvPr id="23559" name="Rectangle 6"/>
              <p:cNvSpPr>
                <a:spLocks noChangeArrowheads="1"/>
              </p:cNvSpPr>
              <p:nvPr/>
            </p:nvSpPr>
            <p:spPr bwMode="auto">
              <a:xfrm>
                <a:off x="2131" y="3"/>
                <a:ext cx="680" cy="453"/>
              </a:xfrm>
              <a:prstGeom prst="rect">
                <a:avLst/>
              </a:prstGeom>
              <a:noFill/>
              <a:ln w="9525">
                <a:solidFill>
                  <a:schemeClr val="tx1"/>
                </a:solidFill>
                <a:miter lim="800000"/>
                <a:headEnd/>
                <a:tailEnd/>
              </a:ln>
            </p:spPr>
            <p:txBody>
              <a:bodyPr wrap="none" anchor="ctr"/>
              <a:lstStyle/>
              <a:p>
                <a:pPr algn="ctr"/>
                <a:r>
                  <a:rPr lang="en-US" altLang="zh-CN" sz="2000" b="1"/>
                  <a:t>R</a:t>
                </a:r>
                <a:r>
                  <a:rPr lang="en-US" altLang="zh-CN" sz="2000" b="1" baseline="-22000"/>
                  <a:t>n</a:t>
                </a:r>
                <a:r>
                  <a:rPr lang="zh-CN" altLang="en-US" sz="2000" b="1"/>
                  <a:t>的</a:t>
                </a:r>
              </a:p>
              <a:p>
                <a:pPr algn="ctr"/>
                <a:r>
                  <a:rPr lang="zh-CN" altLang="en-US" sz="2000" b="1"/>
                  <a:t>控制信息</a:t>
                </a:r>
              </a:p>
            </p:txBody>
          </p:sp>
          <p:sp>
            <p:nvSpPr>
              <p:cNvPr id="23560" name="Rectangle 7"/>
              <p:cNvSpPr>
                <a:spLocks noChangeArrowheads="1"/>
              </p:cNvSpPr>
              <p:nvPr/>
            </p:nvSpPr>
            <p:spPr bwMode="auto">
              <a:xfrm>
                <a:off x="2811" y="3"/>
                <a:ext cx="340" cy="453"/>
              </a:xfrm>
              <a:prstGeom prst="rect">
                <a:avLst/>
              </a:prstGeom>
              <a:noFill/>
              <a:ln w="9525">
                <a:solidFill>
                  <a:schemeClr val="tx1"/>
                </a:solidFill>
                <a:miter lim="800000"/>
                <a:headEnd/>
                <a:tailEnd/>
              </a:ln>
            </p:spPr>
            <p:txBody>
              <a:bodyPr wrap="none" anchor="ctr"/>
              <a:lstStyle/>
              <a:p>
                <a:pPr algn="ctr" eaLnBrk="0" hangingPunct="0"/>
                <a:r>
                  <a:rPr lang="en-US" altLang="zh-CN" b="1"/>
                  <a:t>…</a:t>
                </a:r>
              </a:p>
            </p:txBody>
          </p:sp>
          <p:sp>
            <p:nvSpPr>
              <p:cNvPr id="23561" name="Rectangle 8"/>
              <p:cNvSpPr>
                <a:spLocks noChangeArrowheads="1"/>
              </p:cNvSpPr>
              <p:nvPr/>
            </p:nvSpPr>
            <p:spPr bwMode="auto">
              <a:xfrm>
                <a:off x="3155" y="3"/>
                <a:ext cx="680" cy="453"/>
              </a:xfrm>
              <a:prstGeom prst="rect">
                <a:avLst/>
              </a:prstGeom>
              <a:noFill/>
              <a:ln w="9525">
                <a:solidFill>
                  <a:schemeClr val="tx1"/>
                </a:solidFill>
                <a:miter lim="800000"/>
                <a:headEnd/>
                <a:tailEnd/>
              </a:ln>
            </p:spPr>
            <p:txBody>
              <a:bodyPr wrap="none" anchor="ctr"/>
              <a:lstStyle/>
              <a:p>
                <a:pPr algn="ctr"/>
                <a:r>
                  <a:rPr lang="en-US" altLang="zh-CN" sz="2000" b="1"/>
                  <a:t>R</a:t>
                </a:r>
                <a:r>
                  <a:rPr lang="en-US" altLang="zh-CN" sz="2000" b="1" baseline="-22000"/>
                  <a:t>1</a:t>
                </a:r>
                <a:r>
                  <a:rPr lang="zh-CN" altLang="en-US" sz="2000" b="1"/>
                  <a:t>的</a:t>
                </a:r>
              </a:p>
              <a:p>
                <a:pPr algn="ctr"/>
                <a:r>
                  <a:rPr lang="zh-CN" altLang="en-US" sz="2000" b="1"/>
                  <a:t>控制信息</a:t>
                </a:r>
              </a:p>
            </p:txBody>
          </p:sp>
          <p:sp>
            <p:nvSpPr>
              <p:cNvPr id="23562" name="Rectangle 9"/>
              <p:cNvSpPr>
                <a:spLocks noChangeArrowheads="1"/>
              </p:cNvSpPr>
              <p:nvPr/>
            </p:nvSpPr>
            <p:spPr bwMode="auto">
              <a:xfrm>
                <a:off x="3835" y="3"/>
                <a:ext cx="861" cy="453"/>
              </a:xfrm>
              <a:prstGeom prst="rect">
                <a:avLst/>
              </a:prstGeom>
              <a:noFill/>
              <a:ln w="9525">
                <a:solidFill>
                  <a:schemeClr val="tx1"/>
                </a:solidFill>
                <a:miter lim="800000"/>
                <a:headEnd/>
                <a:tailEnd/>
              </a:ln>
            </p:spPr>
            <p:txBody>
              <a:bodyPr wrap="none" anchor="ctr"/>
              <a:lstStyle/>
              <a:p>
                <a:pPr algn="ctr"/>
                <a:r>
                  <a:rPr lang="zh-CN" altLang="en-US" sz="2000" b="1"/>
                  <a:t>控制区间的</a:t>
                </a:r>
              </a:p>
              <a:p>
                <a:pPr algn="ctr"/>
                <a:r>
                  <a:rPr lang="zh-CN" altLang="en-US" sz="2000" b="1"/>
                  <a:t>控制信息</a:t>
                </a:r>
              </a:p>
            </p:txBody>
          </p:sp>
          <p:grpSp>
            <p:nvGrpSpPr>
              <p:cNvPr id="4" name="Group 10"/>
              <p:cNvGrpSpPr>
                <a:grpSpLocks/>
              </p:cNvGrpSpPr>
              <p:nvPr/>
            </p:nvGrpSpPr>
            <p:grpSpPr bwMode="auto">
              <a:xfrm>
                <a:off x="0" y="0"/>
                <a:ext cx="1451" cy="453"/>
                <a:chOff x="0" y="0"/>
                <a:chExt cx="1451" cy="453"/>
              </a:xfrm>
            </p:grpSpPr>
            <p:sp>
              <p:nvSpPr>
                <p:cNvPr id="23564" name="Rectangle 11"/>
                <p:cNvSpPr>
                  <a:spLocks noChangeArrowheads="1"/>
                </p:cNvSpPr>
                <p:nvPr/>
              </p:nvSpPr>
              <p:spPr bwMode="auto">
                <a:xfrm>
                  <a:off x="0" y="0"/>
                  <a:ext cx="1451" cy="453"/>
                </a:xfrm>
                <a:prstGeom prst="rect">
                  <a:avLst/>
                </a:prstGeom>
                <a:noFill/>
                <a:ln w="9525">
                  <a:solidFill>
                    <a:schemeClr val="tx1"/>
                  </a:solidFill>
                  <a:miter lim="800000"/>
                  <a:headEnd/>
                  <a:tailEnd/>
                </a:ln>
              </p:spPr>
              <p:txBody>
                <a:bodyPr wrap="none" anchor="ctr"/>
                <a:lstStyle/>
                <a:p>
                  <a:pPr algn="ctr"/>
                  <a:r>
                    <a:rPr lang="en-US" altLang="zh-CN" sz="2800" b="1"/>
                    <a:t>R</a:t>
                  </a:r>
                  <a:r>
                    <a:rPr lang="en-US" altLang="zh-CN" sz="2800" b="1" baseline="-22000"/>
                    <a:t>1    </a:t>
                  </a:r>
                  <a:r>
                    <a:rPr lang="en-US" altLang="zh-CN" sz="2800" b="1"/>
                    <a:t>R</a:t>
                  </a:r>
                  <a:r>
                    <a:rPr lang="en-US" altLang="zh-CN" sz="2800" b="1" baseline="-22000"/>
                    <a:t>2    </a:t>
                  </a:r>
                  <a:r>
                    <a:rPr lang="en-US" altLang="zh-CN" b="1"/>
                    <a:t>…</a:t>
                  </a:r>
                  <a:r>
                    <a:rPr lang="en-US" altLang="zh-CN" sz="2800" b="1" baseline="-22000"/>
                    <a:t>   </a:t>
                  </a:r>
                  <a:r>
                    <a:rPr lang="en-US" altLang="zh-CN" sz="2800" b="1"/>
                    <a:t>R</a:t>
                  </a:r>
                  <a:r>
                    <a:rPr lang="en-US" altLang="zh-CN" sz="2800" b="1" baseline="-22000"/>
                    <a:t>n</a:t>
                  </a:r>
                </a:p>
              </p:txBody>
            </p:sp>
            <p:sp>
              <p:nvSpPr>
                <p:cNvPr id="23565" name="Line 12"/>
                <p:cNvSpPr>
                  <a:spLocks noChangeShapeType="1"/>
                </p:cNvSpPr>
                <p:nvPr/>
              </p:nvSpPr>
              <p:spPr bwMode="auto">
                <a:xfrm>
                  <a:off x="336" y="0"/>
                  <a:ext cx="0" cy="453"/>
                </a:xfrm>
                <a:prstGeom prst="line">
                  <a:avLst/>
                </a:prstGeom>
                <a:noFill/>
                <a:ln w="9525">
                  <a:solidFill>
                    <a:schemeClr val="tx1"/>
                  </a:solidFill>
                  <a:round/>
                  <a:headEnd/>
                  <a:tailEnd/>
                </a:ln>
              </p:spPr>
              <p:txBody>
                <a:bodyPr wrap="none"/>
                <a:lstStyle/>
                <a:p>
                  <a:endParaRPr lang="zh-CN" altLang="en-US"/>
                </a:p>
              </p:txBody>
            </p:sp>
            <p:sp>
              <p:nvSpPr>
                <p:cNvPr id="23566" name="Line 13"/>
                <p:cNvSpPr>
                  <a:spLocks noChangeShapeType="1"/>
                </p:cNvSpPr>
                <p:nvPr/>
              </p:nvSpPr>
              <p:spPr bwMode="auto">
                <a:xfrm>
                  <a:off x="744" y="0"/>
                  <a:ext cx="0" cy="453"/>
                </a:xfrm>
                <a:prstGeom prst="line">
                  <a:avLst/>
                </a:prstGeom>
                <a:noFill/>
                <a:ln w="9525">
                  <a:solidFill>
                    <a:schemeClr val="tx1"/>
                  </a:solidFill>
                  <a:round/>
                  <a:headEnd/>
                  <a:tailEnd/>
                </a:ln>
              </p:spPr>
              <p:txBody>
                <a:bodyPr wrap="none"/>
                <a:lstStyle/>
                <a:p>
                  <a:endParaRPr lang="zh-CN" altLang="en-US"/>
                </a:p>
              </p:txBody>
            </p:sp>
            <p:sp>
              <p:nvSpPr>
                <p:cNvPr id="23567" name="Line 14"/>
                <p:cNvSpPr>
                  <a:spLocks noChangeShapeType="1"/>
                </p:cNvSpPr>
                <p:nvPr/>
              </p:nvSpPr>
              <p:spPr bwMode="auto">
                <a:xfrm>
                  <a:off x="1072" y="0"/>
                  <a:ext cx="0" cy="453"/>
                </a:xfrm>
                <a:prstGeom prst="line">
                  <a:avLst/>
                </a:prstGeom>
                <a:noFill/>
                <a:ln w="9525">
                  <a:solidFill>
                    <a:schemeClr val="tx1"/>
                  </a:solidFill>
                  <a:round/>
                  <a:headEnd/>
                  <a:tailEnd/>
                </a:ln>
              </p:spPr>
              <p:txBody>
                <a:bodyPr wrap="none"/>
                <a:lstStyle/>
                <a:p>
                  <a:endParaRPr lang="zh-CN" altLang="en-US"/>
                </a:p>
              </p:txBody>
            </p:sp>
          </p:grpSp>
        </p:grpSp>
        <p:sp>
          <p:nvSpPr>
            <p:cNvPr id="23557" name="Rectangle 15"/>
            <p:cNvSpPr>
              <a:spLocks noChangeArrowheads="1"/>
            </p:cNvSpPr>
            <p:nvPr/>
          </p:nvSpPr>
          <p:spPr bwMode="auto">
            <a:xfrm>
              <a:off x="1064" y="528"/>
              <a:ext cx="1768" cy="227"/>
            </a:xfrm>
            <a:prstGeom prst="rect">
              <a:avLst/>
            </a:prstGeom>
            <a:noFill/>
            <a:ln w="9525">
              <a:noFill/>
              <a:miter lim="800000"/>
              <a:headEnd/>
              <a:tailEnd/>
            </a:ln>
          </p:spPr>
          <p:txBody>
            <a:bodyPr wrap="none" anchor="ctr"/>
            <a:lstStyle/>
            <a:p>
              <a:r>
                <a:rPr lang="zh-CN" altLang="en-US" sz="2000" b="1"/>
                <a:t>图</a:t>
              </a:r>
              <a:r>
                <a:rPr lang="en-US" altLang="zh-CN" sz="2000" b="1"/>
                <a:t>11-5   </a:t>
              </a:r>
              <a:r>
                <a:rPr lang="zh-CN" altLang="en-US" sz="2000" b="1"/>
                <a:t>控制区间的结构</a:t>
              </a:r>
            </a:p>
          </p:txBody>
        </p:sp>
      </p:grpSp>
      <p:sp>
        <p:nvSpPr>
          <p:cNvPr id="16" name="灯片编号占位符 15"/>
          <p:cNvSpPr>
            <a:spLocks noGrp="1"/>
          </p:cNvSpPr>
          <p:nvPr>
            <p:ph type="sldNum" sz="quarter" idx="12"/>
          </p:nvPr>
        </p:nvSpPr>
        <p:spPr/>
        <p:txBody>
          <a:bodyPr/>
          <a:lstStyle/>
          <a:p>
            <a:fld id="{5E4C5598-5272-4FD5-A888-A2318F7D3CC1}" type="slidenum">
              <a:rPr lang="zh-CN" altLang="en-US" smtClean="0"/>
              <a:pPr/>
              <a:t>21</a:t>
            </a:fld>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p:cNvSpPr>
            <a:spLocks noChangeArrowheads="1"/>
          </p:cNvSpPr>
          <p:nvPr/>
        </p:nvSpPr>
        <p:spPr bwMode="auto">
          <a:xfrm>
            <a:off x="152400" y="134938"/>
            <a:ext cx="8812213" cy="6607175"/>
          </a:xfrm>
          <a:prstGeom prst="rect">
            <a:avLst/>
          </a:prstGeom>
          <a:noFill/>
          <a:ln w="9525">
            <a:noFill/>
            <a:miter lim="800000"/>
            <a:headEnd/>
            <a:tailEnd/>
          </a:ln>
        </p:spPr>
        <p:txBody>
          <a:bodyPr/>
          <a:lstStyle/>
          <a:p>
            <a:pPr>
              <a:lnSpc>
                <a:spcPct val="110000"/>
              </a:lnSpc>
              <a:spcBef>
                <a:spcPct val="10000"/>
              </a:spcBef>
              <a:buClr>
                <a:schemeClr val="tx1"/>
              </a:buClr>
              <a:buSzPct val="90000"/>
            </a:pPr>
            <a:r>
              <a:rPr lang="zh-CN" altLang="en-US" sz="2800" b="1" dirty="0">
                <a:latin typeface="楷体" pitchFamily="49" charset="-122"/>
                <a:ea typeface="楷体" pitchFamily="49" charset="-122"/>
              </a:rPr>
              <a:t>    </a:t>
            </a:r>
            <a:r>
              <a:rPr lang="en-US" altLang="zh-CN" sz="2800" b="1" dirty="0" smtClean="0">
                <a:latin typeface="楷体" pitchFamily="49" charset="-122"/>
                <a:ea typeface="楷体" pitchFamily="49" charset="-122"/>
              </a:rPr>
              <a:t>VSAM</a:t>
            </a:r>
            <a:r>
              <a:rPr lang="zh-CN" altLang="en-US" sz="2800" b="1" dirty="0">
                <a:latin typeface="楷体" pitchFamily="49" charset="-122"/>
                <a:ea typeface="楷体" pitchFamily="49" charset="-122"/>
              </a:rPr>
              <a:t>文件中没有溢出区，解决方法是留出空间：</a:t>
            </a:r>
          </a:p>
          <a:p>
            <a:pPr marL="533400" lvl="1">
              <a:lnSpc>
                <a:spcPct val="110000"/>
              </a:lnSpc>
              <a:spcBef>
                <a:spcPct val="10000"/>
              </a:spcBef>
              <a:buClr>
                <a:schemeClr val="tx1"/>
              </a:buClr>
              <a:buSzPct val="90000"/>
            </a:pPr>
            <a:r>
              <a:rPr lang="zh-CN" altLang="en-US" sz="2800" b="1" dirty="0">
                <a:solidFill>
                  <a:schemeClr val="folHlink"/>
                </a:solidFill>
                <a:latin typeface="楷体" pitchFamily="49" charset="-122"/>
                <a:ea typeface="楷体" pitchFamily="49" charset="-122"/>
              </a:rPr>
              <a:t>◆</a:t>
            </a:r>
            <a:r>
              <a:rPr lang="zh-CN" altLang="en-US" sz="2800" b="1" dirty="0">
                <a:solidFill>
                  <a:schemeClr val="hlink"/>
                </a:solidFill>
                <a:latin typeface="楷体" pitchFamily="49" charset="-122"/>
                <a:ea typeface="楷体" pitchFamily="49" charset="-122"/>
              </a:rPr>
              <a:t>  </a:t>
            </a:r>
            <a:r>
              <a:rPr lang="zh-CN" altLang="en-US" sz="2800" b="1" dirty="0">
                <a:latin typeface="楷体" pitchFamily="49" charset="-122"/>
                <a:ea typeface="楷体" pitchFamily="49" charset="-122"/>
              </a:rPr>
              <a:t>每个控制区间中留出空间； </a:t>
            </a:r>
          </a:p>
          <a:p>
            <a:pPr marL="533400" lvl="1">
              <a:lnSpc>
                <a:spcPct val="110000"/>
              </a:lnSpc>
              <a:spcBef>
                <a:spcPct val="10000"/>
              </a:spcBef>
              <a:buClr>
                <a:schemeClr val="tx1"/>
              </a:buClr>
              <a:buSzPct val="90000"/>
            </a:pPr>
            <a:r>
              <a:rPr lang="zh-CN" altLang="en-US" sz="2800" b="1" dirty="0">
                <a:solidFill>
                  <a:schemeClr val="folHlink"/>
                </a:solidFill>
                <a:latin typeface="楷体" pitchFamily="49" charset="-122"/>
                <a:ea typeface="楷体" pitchFamily="49" charset="-122"/>
              </a:rPr>
              <a:t>◆</a:t>
            </a:r>
            <a:r>
              <a:rPr lang="zh-CN" altLang="en-US" sz="2800" b="1" dirty="0">
                <a:solidFill>
                  <a:schemeClr val="hlink"/>
                </a:solidFill>
                <a:latin typeface="楷体" pitchFamily="49" charset="-122"/>
                <a:ea typeface="楷体" pitchFamily="49" charset="-122"/>
              </a:rPr>
              <a:t> </a:t>
            </a:r>
            <a:r>
              <a:rPr lang="zh-CN" altLang="en-US" sz="2800" b="1" dirty="0">
                <a:latin typeface="楷体" pitchFamily="49" charset="-122"/>
                <a:ea typeface="楷体" pitchFamily="49" charset="-122"/>
              </a:rPr>
              <a:t>每个控制区域留出空的控制空间，并在顺序集的索引中指出。</a:t>
            </a:r>
          </a:p>
          <a:p>
            <a:pPr>
              <a:lnSpc>
                <a:spcPct val="110000"/>
              </a:lnSpc>
              <a:spcBef>
                <a:spcPct val="10000"/>
              </a:spcBef>
            </a:pPr>
            <a:r>
              <a:rPr lang="en-US" altLang="zh-CN" sz="3200" b="1" dirty="0">
                <a:solidFill>
                  <a:schemeClr val="folHlink"/>
                </a:solidFill>
                <a:latin typeface="楷体" pitchFamily="49" charset="-122"/>
                <a:ea typeface="楷体" pitchFamily="49" charset="-122"/>
              </a:rPr>
              <a:t>1  </a:t>
            </a:r>
            <a:r>
              <a:rPr lang="zh-CN" altLang="en-US" sz="3200" b="1" dirty="0">
                <a:solidFill>
                  <a:schemeClr val="folHlink"/>
                </a:solidFill>
                <a:latin typeface="楷体" pitchFamily="49" charset="-122"/>
                <a:ea typeface="楷体" pitchFamily="49" charset="-122"/>
              </a:rPr>
              <a:t>记录的插入</a:t>
            </a:r>
          </a:p>
          <a:p>
            <a:pPr>
              <a:lnSpc>
                <a:spcPct val="110000"/>
              </a:lnSpc>
              <a:spcBef>
                <a:spcPct val="10000"/>
              </a:spcBef>
            </a:pPr>
            <a:r>
              <a:rPr lang="zh-CN" altLang="en-US" b="1" dirty="0">
                <a:latin typeface="楷体" pitchFamily="49" charset="-122"/>
                <a:ea typeface="楷体" pitchFamily="49" charset="-122"/>
              </a:rPr>
              <a:t>       </a:t>
            </a:r>
            <a:r>
              <a:rPr lang="zh-CN" altLang="en-US" sz="2800" b="1" dirty="0">
                <a:latin typeface="楷体" pitchFamily="49" charset="-122"/>
                <a:ea typeface="楷体" pitchFamily="49" charset="-122"/>
              </a:rPr>
              <a:t>首先根据待插入记录的关键字查找到相应的位置：</a:t>
            </a:r>
          </a:p>
          <a:p>
            <a:pPr marL="533400" lvl="1">
              <a:lnSpc>
                <a:spcPct val="110000"/>
              </a:lnSpc>
              <a:spcBef>
                <a:spcPct val="10000"/>
              </a:spcBef>
            </a:pPr>
            <a:r>
              <a:rPr lang="zh-CN" altLang="en-US" sz="2800" b="1" dirty="0">
                <a:solidFill>
                  <a:schemeClr val="folHlink"/>
                </a:solidFill>
                <a:latin typeface="楷体" pitchFamily="49" charset="-122"/>
                <a:ea typeface="楷体" pitchFamily="49" charset="-122"/>
              </a:rPr>
              <a:t>◆</a:t>
            </a:r>
            <a:r>
              <a:rPr lang="zh-CN" altLang="en-US" sz="2800" b="1" dirty="0">
                <a:solidFill>
                  <a:schemeClr val="hlink"/>
                </a:solidFill>
                <a:latin typeface="楷体" pitchFamily="49" charset="-122"/>
                <a:ea typeface="楷体" pitchFamily="49" charset="-122"/>
              </a:rPr>
              <a:t>  </a:t>
            </a:r>
            <a:r>
              <a:rPr lang="zh-CN" altLang="en-US" sz="2800" b="1" dirty="0">
                <a:latin typeface="楷体" pitchFamily="49" charset="-122"/>
                <a:ea typeface="楷体" pitchFamily="49" charset="-122"/>
              </a:rPr>
              <a:t>若</a:t>
            </a:r>
            <a:r>
              <a:rPr lang="zh-CN" altLang="en-US" sz="2800" b="1" dirty="0">
                <a:solidFill>
                  <a:schemeClr val="folHlink"/>
                </a:solidFill>
                <a:latin typeface="楷体" pitchFamily="49" charset="-122"/>
                <a:ea typeface="楷体" pitchFamily="49" charset="-122"/>
              </a:rPr>
              <a:t>该控制区间有可用空间</a:t>
            </a:r>
            <a:r>
              <a:rPr lang="zh-CN" altLang="en-US" sz="2800" b="1" dirty="0">
                <a:latin typeface="楷体" pitchFamily="49" charset="-122"/>
                <a:ea typeface="楷体" pitchFamily="49" charset="-122"/>
              </a:rPr>
              <a:t>：将关键字</a:t>
            </a:r>
            <a:r>
              <a:rPr lang="zh-CN" altLang="en-US" sz="2800" b="1" dirty="0">
                <a:solidFill>
                  <a:schemeClr val="folHlink"/>
                </a:solidFill>
                <a:latin typeface="楷体" pitchFamily="49" charset="-122"/>
                <a:ea typeface="楷体" pitchFamily="49" charset="-122"/>
              </a:rPr>
              <a:t>大于待插入记录的关键字的记录全部后移</a:t>
            </a:r>
            <a:r>
              <a:rPr lang="zh-CN" altLang="en-US" sz="2800" b="1" dirty="0">
                <a:latin typeface="楷体" pitchFamily="49" charset="-122"/>
                <a:ea typeface="楷体" pitchFamily="49" charset="-122"/>
              </a:rPr>
              <a:t>一个位置，在空出的位置存放待插入记录；</a:t>
            </a:r>
          </a:p>
          <a:p>
            <a:pPr marL="533400" lvl="1">
              <a:lnSpc>
                <a:spcPct val="110000"/>
              </a:lnSpc>
              <a:spcBef>
                <a:spcPct val="10000"/>
              </a:spcBef>
            </a:pPr>
            <a:r>
              <a:rPr lang="zh-CN" altLang="en-US" sz="2800" b="1" dirty="0">
                <a:solidFill>
                  <a:schemeClr val="folHlink"/>
                </a:solidFill>
                <a:latin typeface="楷体" pitchFamily="49" charset="-122"/>
                <a:ea typeface="楷体" pitchFamily="49" charset="-122"/>
              </a:rPr>
              <a:t>◆</a:t>
            </a:r>
            <a:r>
              <a:rPr lang="zh-CN" altLang="en-US" sz="2800" b="1" dirty="0">
                <a:solidFill>
                  <a:schemeClr val="hlink"/>
                </a:solidFill>
                <a:latin typeface="楷体" pitchFamily="49" charset="-122"/>
                <a:ea typeface="楷体" pitchFamily="49" charset="-122"/>
              </a:rPr>
              <a:t>  </a:t>
            </a:r>
            <a:r>
              <a:rPr lang="zh-CN" altLang="en-US" sz="2800" b="1" dirty="0">
                <a:latin typeface="楷体" pitchFamily="49" charset="-122"/>
                <a:ea typeface="楷体" pitchFamily="49" charset="-122"/>
              </a:rPr>
              <a:t>若</a:t>
            </a:r>
            <a:r>
              <a:rPr lang="zh-CN" altLang="en-US" sz="2800" b="1" dirty="0">
                <a:solidFill>
                  <a:schemeClr val="folHlink"/>
                </a:solidFill>
                <a:latin typeface="楷体" pitchFamily="49" charset="-122"/>
                <a:ea typeface="楷体" pitchFamily="49" charset="-122"/>
              </a:rPr>
              <a:t>控制区间没有可用空间</a:t>
            </a:r>
            <a:r>
              <a:rPr lang="zh-CN" altLang="en-US" sz="2800" b="1" dirty="0">
                <a:latin typeface="楷体" pitchFamily="49" charset="-122"/>
                <a:ea typeface="楷体" pitchFamily="49" charset="-122"/>
              </a:rPr>
              <a:t>：利用同一控制区域的一个空白控制空间进行区间分裂，将近一半记录移到新的控制区间中，并修改顺序集中相应的索引，插入新的记录；</a:t>
            </a:r>
          </a:p>
        </p:txBody>
      </p:sp>
      <p:sp>
        <p:nvSpPr>
          <p:cNvPr id="3" name="灯片编号占位符 2"/>
          <p:cNvSpPr>
            <a:spLocks noGrp="1"/>
          </p:cNvSpPr>
          <p:nvPr>
            <p:ph type="sldNum" sz="quarter" idx="12"/>
          </p:nvPr>
        </p:nvSpPr>
        <p:spPr/>
        <p:txBody>
          <a:bodyPr/>
          <a:lstStyle/>
          <a:p>
            <a:fld id="{5E4C5598-5272-4FD5-A888-A2318F7D3CC1}" type="slidenum">
              <a:rPr lang="zh-CN" altLang="en-US" smtClean="0"/>
              <a:pPr/>
              <a:t>22</a:t>
            </a:fld>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Rectangle 2"/>
          <p:cNvSpPr>
            <a:spLocks noGrp="1" noChangeArrowheads="1"/>
          </p:cNvSpPr>
          <p:nvPr>
            <p:ph idx="1"/>
          </p:nvPr>
        </p:nvSpPr>
        <p:spPr>
          <a:xfrm>
            <a:off x="152400" y="152400"/>
            <a:ext cx="8839200" cy="6372225"/>
          </a:xfrm>
        </p:spPr>
        <p:txBody>
          <a:bodyPr/>
          <a:lstStyle/>
          <a:p>
            <a:pPr marL="381000" lvl="1" indent="0" eaLnBrk="1" hangingPunct="1">
              <a:lnSpc>
                <a:spcPct val="110000"/>
              </a:lnSpc>
              <a:spcAft>
                <a:spcPct val="20000"/>
              </a:spcAft>
              <a:buFont typeface="Wingdings" pitchFamily="2" charset="2"/>
              <a:buNone/>
              <a:defRPr/>
            </a:pPr>
            <a:r>
              <a:rPr lang="zh-CN" altLang="en-US" dirty="0" smtClean="0">
                <a:solidFill>
                  <a:schemeClr val="folHlink"/>
                </a:solidFill>
              </a:rPr>
              <a:t>◆</a:t>
            </a:r>
            <a:r>
              <a:rPr lang="zh-CN" altLang="en-US" sz="2400" dirty="0" smtClean="0">
                <a:solidFill>
                  <a:schemeClr val="hlink"/>
                </a:solidFill>
              </a:rPr>
              <a:t> </a:t>
            </a:r>
            <a:r>
              <a:rPr lang="zh-CN" altLang="en-US" dirty="0" smtClean="0"/>
              <a:t>若</a:t>
            </a:r>
            <a:r>
              <a:rPr lang="zh-CN" altLang="en-US" dirty="0" smtClean="0">
                <a:solidFill>
                  <a:schemeClr val="folHlink"/>
                </a:solidFill>
              </a:rPr>
              <a:t>控制区域中没有空白控制空间</a:t>
            </a:r>
            <a:r>
              <a:rPr lang="zh-CN" altLang="en-US" dirty="0" smtClean="0"/>
              <a:t>：则开辟一个新的控制区域，进行控制区间域分裂和相应的顺序集中的结点分裂。也可按</a:t>
            </a:r>
            <a:r>
              <a:rPr lang="en-US" altLang="zh-CN" dirty="0" smtClean="0"/>
              <a:t>B</a:t>
            </a:r>
            <a:r>
              <a:rPr lang="en-US" altLang="zh-CN" baseline="30000" dirty="0" smtClean="0"/>
              <a:t>+</a:t>
            </a:r>
            <a:r>
              <a:rPr lang="zh-CN" altLang="en-US" dirty="0" smtClean="0"/>
              <a:t>树的分裂方法进行。</a:t>
            </a:r>
          </a:p>
          <a:p>
            <a:pPr marL="0" indent="0" eaLnBrk="1" hangingPunct="1">
              <a:lnSpc>
                <a:spcPct val="110000"/>
              </a:lnSpc>
              <a:spcAft>
                <a:spcPct val="20000"/>
              </a:spcAft>
              <a:buFont typeface="Wingdings" pitchFamily="2" charset="2"/>
              <a:buNone/>
              <a:defRPr/>
            </a:pPr>
            <a:r>
              <a:rPr lang="en-US" altLang="zh-CN" dirty="0" smtClean="0">
                <a:solidFill>
                  <a:schemeClr val="folHlink"/>
                </a:solidFill>
              </a:rPr>
              <a:t>2  </a:t>
            </a:r>
            <a:r>
              <a:rPr lang="zh-CN" altLang="en-US" dirty="0" smtClean="0">
                <a:solidFill>
                  <a:schemeClr val="folHlink"/>
                </a:solidFill>
              </a:rPr>
              <a:t>记录的删除</a:t>
            </a:r>
            <a:endParaRPr lang="zh-CN" altLang="en-US" dirty="0" smtClean="0">
              <a:solidFill>
                <a:schemeClr val="folHlink"/>
              </a:solidFill>
              <a:effectLst>
                <a:outerShdw blurRad="38100" dist="38100" dir="2700000" algn="tl">
                  <a:srgbClr val="000000"/>
                </a:outerShdw>
              </a:effectLst>
            </a:endParaRPr>
          </a:p>
          <a:p>
            <a:pPr marL="0" indent="0" eaLnBrk="1" hangingPunct="1">
              <a:lnSpc>
                <a:spcPct val="110000"/>
              </a:lnSpc>
              <a:buFont typeface="Wingdings" pitchFamily="2" charset="2"/>
              <a:buNone/>
              <a:defRPr/>
            </a:pPr>
            <a:r>
              <a:rPr lang="zh-CN" altLang="en-US" sz="2800" dirty="0" smtClean="0"/>
              <a:t>    先找到要删除的记录，然后将同一控制区间中比删除记录关键字大的所有记录逐个前移，覆盖要删除的记录。当一个控制区间的记录全部删除后，需修改顺序集中相应的索引项。</a:t>
            </a:r>
          </a:p>
          <a:p>
            <a:pPr marL="0" indent="0" eaLnBrk="1" hangingPunct="1">
              <a:lnSpc>
                <a:spcPct val="110000"/>
              </a:lnSpc>
              <a:buFont typeface="Wingdings" pitchFamily="2" charset="2"/>
              <a:buNone/>
              <a:defRPr/>
            </a:pPr>
            <a:r>
              <a:rPr lang="en-US" altLang="zh-CN" dirty="0" smtClean="0">
                <a:solidFill>
                  <a:schemeClr val="folHlink"/>
                </a:solidFill>
              </a:rPr>
              <a:t>3   VSAM</a:t>
            </a:r>
            <a:r>
              <a:rPr lang="zh-CN" altLang="en-US" dirty="0" smtClean="0">
                <a:solidFill>
                  <a:schemeClr val="folHlink"/>
                </a:solidFill>
              </a:rPr>
              <a:t>文件的特点</a:t>
            </a:r>
          </a:p>
          <a:p>
            <a:pPr marL="381000" lvl="1" indent="0" eaLnBrk="1" hangingPunct="1">
              <a:lnSpc>
                <a:spcPct val="110000"/>
              </a:lnSpc>
              <a:buFont typeface="Wingdings" pitchFamily="2" charset="2"/>
              <a:buNone/>
              <a:defRPr/>
            </a:pPr>
            <a:r>
              <a:rPr lang="zh-CN" altLang="en-US" sz="3200" dirty="0" smtClean="0"/>
              <a:t>⑴</a:t>
            </a:r>
            <a:r>
              <a:rPr lang="zh-CN" altLang="en-US" sz="3200" dirty="0" smtClean="0">
                <a:solidFill>
                  <a:schemeClr val="hlink"/>
                </a:solidFill>
              </a:rPr>
              <a:t>  </a:t>
            </a:r>
            <a:r>
              <a:rPr lang="zh-CN" altLang="en-US" sz="3200" dirty="0" smtClean="0">
                <a:solidFill>
                  <a:schemeClr val="folHlink"/>
                </a:solidFill>
              </a:rPr>
              <a:t>优点</a:t>
            </a:r>
            <a:r>
              <a:rPr lang="zh-CN" altLang="en-US" sz="2400" dirty="0" smtClean="0"/>
              <a:t> </a:t>
            </a:r>
            <a:endParaRPr lang="zh-CN" altLang="en-US" dirty="0" smtClean="0"/>
          </a:p>
          <a:p>
            <a:pPr marL="762000" lvl="2" indent="0" eaLnBrk="1" hangingPunct="1">
              <a:lnSpc>
                <a:spcPct val="110000"/>
              </a:lnSpc>
              <a:buFont typeface="Wingdings" pitchFamily="2" charset="2"/>
              <a:buNone/>
              <a:defRPr/>
            </a:pPr>
            <a:r>
              <a:rPr lang="zh-CN" altLang="en-US" sz="2800" dirty="0" smtClean="0">
                <a:solidFill>
                  <a:schemeClr val="folHlink"/>
                </a:solidFill>
              </a:rPr>
              <a:t>◆</a:t>
            </a:r>
            <a:r>
              <a:rPr lang="zh-CN" altLang="en-US" sz="2800" dirty="0" smtClean="0">
                <a:solidFill>
                  <a:schemeClr val="hlink"/>
                </a:solidFill>
              </a:rPr>
              <a:t> </a:t>
            </a:r>
            <a:r>
              <a:rPr lang="zh-CN" altLang="en-US" sz="2800" dirty="0" smtClean="0"/>
              <a:t>能动态地分配和释放空间；</a:t>
            </a:r>
          </a:p>
        </p:txBody>
      </p:sp>
      <p:sp>
        <p:nvSpPr>
          <p:cNvPr id="3" name="灯片编号占位符 2"/>
          <p:cNvSpPr>
            <a:spLocks noGrp="1"/>
          </p:cNvSpPr>
          <p:nvPr>
            <p:ph type="sldNum" sz="quarter" idx="12"/>
          </p:nvPr>
        </p:nvSpPr>
        <p:spPr/>
        <p:txBody>
          <a:bodyPr/>
          <a:lstStyle/>
          <a:p>
            <a:fld id="{5E4C5598-5272-4FD5-A888-A2318F7D3CC1}" type="slidenum">
              <a:rPr lang="zh-CN" altLang="en-US" smtClean="0"/>
              <a:pPr/>
              <a:t>23</a:t>
            </a:fld>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Rectangle 2"/>
          <p:cNvSpPr>
            <a:spLocks noChangeArrowheads="1"/>
          </p:cNvSpPr>
          <p:nvPr/>
        </p:nvSpPr>
        <p:spPr bwMode="auto">
          <a:xfrm>
            <a:off x="179388" y="115888"/>
            <a:ext cx="8812212" cy="5976937"/>
          </a:xfrm>
          <a:prstGeom prst="rect">
            <a:avLst/>
          </a:prstGeom>
          <a:noFill/>
          <a:ln w="9525">
            <a:noFill/>
            <a:miter lim="800000"/>
            <a:headEnd/>
            <a:tailEnd/>
          </a:ln>
        </p:spPr>
        <p:txBody>
          <a:bodyPr/>
          <a:lstStyle/>
          <a:p>
            <a:pPr marL="723900" lvl="2">
              <a:lnSpc>
                <a:spcPct val="110000"/>
              </a:lnSpc>
              <a:spcBef>
                <a:spcPct val="20000"/>
              </a:spcBef>
              <a:spcAft>
                <a:spcPct val="20000"/>
              </a:spcAft>
              <a:buClr>
                <a:schemeClr val="accent2"/>
              </a:buClr>
              <a:buSzPct val="80000"/>
              <a:buFont typeface="Wingdings" pitchFamily="2" charset="2"/>
              <a:buNone/>
            </a:pPr>
            <a:r>
              <a:rPr lang="zh-CN" altLang="en-US" sz="2800" b="1" dirty="0">
                <a:solidFill>
                  <a:schemeClr val="folHlink"/>
                </a:solidFill>
                <a:latin typeface="楷体" pitchFamily="49" charset="-122"/>
                <a:ea typeface="楷体" pitchFamily="49" charset="-122"/>
              </a:rPr>
              <a:t>◆</a:t>
            </a:r>
            <a:r>
              <a:rPr lang="zh-CN" altLang="en-US" sz="2800" b="1" dirty="0">
                <a:solidFill>
                  <a:schemeClr val="hlink"/>
                </a:solidFill>
                <a:latin typeface="楷体" pitchFamily="49" charset="-122"/>
                <a:ea typeface="楷体" pitchFamily="49" charset="-122"/>
              </a:rPr>
              <a:t> </a:t>
            </a:r>
            <a:r>
              <a:rPr lang="zh-CN" altLang="en-US" sz="2800" b="1" dirty="0">
                <a:latin typeface="楷体" pitchFamily="49" charset="-122"/>
                <a:ea typeface="楷体" pitchFamily="49" charset="-122"/>
              </a:rPr>
              <a:t>能保持较高的查询效率，无论是查询原有的还是后插入的记录，都有相同的查询速度；</a:t>
            </a:r>
          </a:p>
          <a:p>
            <a:pPr marL="723900" lvl="2" eaLnBrk="0" hangingPunct="0">
              <a:lnSpc>
                <a:spcPct val="110000"/>
              </a:lnSpc>
              <a:spcBef>
                <a:spcPct val="20000"/>
              </a:spcBef>
            </a:pPr>
            <a:r>
              <a:rPr lang="zh-CN" altLang="en-US" sz="2800" b="1" dirty="0">
                <a:solidFill>
                  <a:schemeClr val="folHlink"/>
                </a:solidFill>
                <a:latin typeface="楷体" pitchFamily="49" charset="-122"/>
                <a:ea typeface="楷体" pitchFamily="49" charset="-122"/>
              </a:rPr>
              <a:t>◆</a:t>
            </a:r>
            <a:r>
              <a:rPr lang="zh-CN" altLang="en-US" sz="2800" b="1" dirty="0">
                <a:solidFill>
                  <a:schemeClr val="hlink"/>
                </a:solidFill>
                <a:latin typeface="楷体" pitchFamily="49" charset="-122"/>
                <a:ea typeface="楷体" pitchFamily="49" charset="-122"/>
              </a:rPr>
              <a:t> </a:t>
            </a:r>
            <a:r>
              <a:rPr lang="zh-CN" altLang="en-US" sz="2800" b="1" dirty="0">
                <a:latin typeface="楷体" pitchFamily="49" charset="-122"/>
                <a:ea typeface="楷体" pitchFamily="49" charset="-122"/>
              </a:rPr>
              <a:t>能保持较高的存储利用率</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平均</a:t>
            </a:r>
            <a:r>
              <a:rPr lang="en-US" altLang="zh-CN" sz="2800" b="1" dirty="0">
                <a:latin typeface="楷体" pitchFamily="49" charset="-122"/>
                <a:ea typeface="楷体" pitchFamily="49" charset="-122"/>
              </a:rPr>
              <a:t>75%) </a:t>
            </a:r>
            <a:r>
              <a:rPr lang="zh-CN" altLang="en-US" sz="2800" b="1" dirty="0">
                <a:latin typeface="楷体" pitchFamily="49" charset="-122"/>
                <a:ea typeface="楷体" pitchFamily="49" charset="-122"/>
              </a:rPr>
              <a:t>；</a:t>
            </a:r>
          </a:p>
          <a:p>
            <a:pPr marL="723900" lvl="2" eaLnBrk="0" hangingPunct="0">
              <a:lnSpc>
                <a:spcPct val="110000"/>
              </a:lnSpc>
              <a:spcBef>
                <a:spcPct val="20000"/>
              </a:spcBef>
            </a:pPr>
            <a:r>
              <a:rPr lang="zh-CN" altLang="en-US" sz="2800" b="1" dirty="0">
                <a:solidFill>
                  <a:schemeClr val="folHlink"/>
                </a:solidFill>
                <a:latin typeface="楷体" pitchFamily="49" charset="-122"/>
                <a:ea typeface="楷体" pitchFamily="49" charset="-122"/>
              </a:rPr>
              <a:t>◆</a:t>
            </a:r>
            <a:r>
              <a:rPr lang="zh-CN" altLang="en-US" sz="2800" b="1" dirty="0">
                <a:solidFill>
                  <a:schemeClr val="hlink"/>
                </a:solidFill>
                <a:latin typeface="楷体" pitchFamily="49" charset="-122"/>
                <a:ea typeface="楷体" pitchFamily="49" charset="-122"/>
              </a:rPr>
              <a:t> </a:t>
            </a:r>
            <a:r>
              <a:rPr lang="zh-CN" altLang="en-US" sz="2800" b="1" dirty="0">
                <a:latin typeface="楷体" pitchFamily="49" charset="-122"/>
                <a:ea typeface="楷体" pitchFamily="49" charset="-122"/>
              </a:rPr>
              <a:t>永远不需定期整理文件或对文件进行再组织。</a:t>
            </a:r>
          </a:p>
          <a:p>
            <a:pPr marL="355600" lvl="1" eaLnBrk="0" hangingPunct="0">
              <a:lnSpc>
                <a:spcPct val="110000"/>
              </a:lnSpc>
              <a:spcBef>
                <a:spcPct val="20000"/>
              </a:spcBef>
            </a:pPr>
            <a:r>
              <a:rPr lang="zh-CN" altLang="en-US" sz="3200" b="1" dirty="0">
                <a:latin typeface="楷体" pitchFamily="49" charset="-122"/>
                <a:ea typeface="楷体" pitchFamily="49" charset="-122"/>
              </a:rPr>
              <a:t>⑵  </a:t>
            </a:r>
            <a:r>
              <a:rPr lang="zh-CN" altLang="en-US" sz="3200" b="1" dirty="0">
                <a:solidFill>
                  <a:schemeClr val="folHlink"/>
                </a:solidFill>
                <a:latin typeface="楷体" pitchFamily="49" charset="-122"/>
                <a:ea typeface="楷体" pitchFamily="49" charset="-122"/>
              </a:rPr>
              <a:t>缺点</a:t>
            </a:r>
            <a:r>
              <a:rPr lang="zh-CN" altLang="en-US" sz="2800" b="1" dirty="0">
                <a:latin typeface="楷体" pitchFamily="49" charset="-122"/>
                <a:ea typeface="楷体" pitchFamily="49" charset="-122"/>
              </a:rPr>
              <a:t> </a:t>
            </a:r>
          </a:p>
          <a:p>
            <a:pPr marL="723900" lvl="2" eaLnBrk="0" hangingPunct="0">
              <a:lnSpc>
                <a:spcPct val="110000"/>
              </a:lnSpc>
              <a:spcBef>
                <a:spcPct val="20000"/>
              </a:spcBef>
            </a:pPr>
            <a:r>
              <a:rPr lang="zh-CN" altLang="en-US" sz="2800" b="1" dirty="0">
                <a:solidFill>
                  <a:schemeClr val="folHlink"/>
                </a:solidFill>
                <a:latin typeface="楷体" pitchFamily="49" charset="-122"/>
                <a:ea typeface="楷体" pitchFamily="49" charset="-122"/>
              </a:rPr>
              <a:t>◆</a:t>
            </a:r>
            <a:r>
              <a:rPr lang="zh-CN" altLang="en-US" sz="2800" b="1" dirty="0">
                <a:solidFill>
                  <a:schemeClr val="hlink"/>
                </a:solidFill>
                <a:latin typeface="楷体" pitchFamily="49" charset="-122"/>
                <a:ea typeface="楷体" pitchFamily="49" charset="-122"/>
              </a:rPr>
              <a:t> </a:t>
            </a:r>
            <a:r>
              <a:rPr lang="zh-CN" altLang="en-US" sz="2800" b="1" dirty="0">
                <a:latin typeface="楷体" pitchFamily="49" charset="-122"/>
                <a:ea typeface="楷体" pitchFamily="49" charset="-122"/>
              </a:rPr>
              <a:t>为保证具有较好的索引结构，在插入或删除时索引结构本身也在变化；</a:t>
            </a:r>
          </a:p>
          <a:p>
            <a:pPr marL="723900" lvl="2" eaLnBrk="0" hangingPunct="0">
              <a:lnSpc>
                <a:spcPct val="110000"/>
              </a:lnSpc>
              <a:spcBef>
                <a:spcPct val="20000"/>
              </a:spcBef>
            </a:pPr>
            <a:r>
              <a:rPr lang="zh-CN" altLang="en-US" sz="2800" b="1" dirty="0">
                <a:solidFill>
                  <a:schemeClr val="folHlink"/>
                </a:solidFill>
                <a:latin typeface="楷体" pitchFamily="49" charset="-122"/>
                <a:ea typeface="楷体" pitchFamily="49" charset="-122"/>
              </a:rPr>
              <a:t>◆</a:t>
            </a:r>
            <a:r>
              <a:rPr lang="zh-CN" altLang="en-US" sz="2800" b="1" dirty="0">
                <a:solidFill>
                  <a:schemeClr val="hlink"/>
                </a:solidFill>
                <a:latin typeface="楷体" pitchFamily="49" charset="-122"/>
                <a:ea typeface="楷体" pitchFamily="49" charset="-122"/>
              </a:rPr>
              <a:t> </a:t>
            </a:r>
            <a:r>
              <a:rPr lang="zh-CN" altLang="en-US" sz="2800" b="1" dirty="0">
                <a:latin typeface="楷体" pitchFamily="49" charset="-122"/>
                <a:ea typeface="楷体" pitchFamily="49" charset="-122"/>
              </a:rPr>
              <a:t>控制信息和索引占用空间较多，因此，</a:t>
            </a:r>
            <a:r>
              <a:rPr lang="en-US" altLang="zh-CN" sz="2800" b="1" dirty="0">
                <a:latin typeface="楷体" pitchFamily="49" charset="-122"/>
                <a:ea typeface="楷体" pitchFamily="49" charset="-122"/>
              </a:rPr>
              <a:t>VSAM</a:t>
            </a:r>
            <a:r>
              <a:rPr lang="zh-CN" altLang="en-US" sz="2800" b="1" dirty="0">
                <a:latin typeface="楷体" pitchFamily="49" charset="-122"/>
                <a:ea typeface="楷体" pitchFamily="49" charset="-122"/>
              </a:rPr>
              <a:t>文件通常比较庞大。</a:t>
            </a:r>
          </a:p>
          <a:p>
            <a:pPr eaLnBrk="0" hangingPunct="0">
              <a:lnSpc>
                <a:spcPct val="110000"/>
              </a:lnSpc>
              <a:spcBef>
                <a:spcPct val="20000"/>
              </a:spcBef>
            </a:pPr>
            <a:r>
              <a:rPr lang="zh-CN" altLang="en-US" sz="2800" b="1" dirty="0">
                <a:latin typeface="楷体" pitchFamily="49" charset="-122"/>
                <a:ea typeface="楷体" pitchFamily="49" charset="-122"/>
              </a:rPr>
              <a:t>    </a:t>
            </a:r>
            <a:r>
              <a:rPr lang="zh-CN" altLang="en-US" sz="2800" b="1" dirty="0" smtClean="0">
                <a:latin typeface="楷体" pitchFamily="49" charset="-122"/>
                <a:ea typeface="楷体" pitchFamily="49" charset="-122"/>
              </a:rPr>
              <a:t>基于</a:t>
            </a:r>
            <a:r>
              <a:rPr lang="en-US" altLang="zh-CN" sz="2800" b="1" dirty="0">
                <a:latin typeface="楷体" pitchFamily="49" charset="-122"/>
                <a:ea typeface="楷体" pitchFamily="49" charset="-122"/>
              </a:rPr>
              <a:t>B</a:t>
            </a:r>
            <a:r>
              <a:rPr lang="en-US" altLang="zh-CN" sz="2800" b="1" baseline="30000" dirty="0">
                <a:latin typeface="楷体" pitchFamily="49" charset="-122"/>
                <a:ea typeface="楷体" pitchFamily="49" charset="-122"/>
              </a:rPr>
              <a:t>+</a:t>
            </a:r>
            <a:r>
              <a:rPr lang="zh-CN" altLang="en-US" sz="2800" b="1" dirty="0">
                <a:latin typeface="楷体" pitchFamily="49" charset="-122"/>
                <a:ea typeface="楷体" pitchFamily="49" charset="-122"/>
              </a:rPr>
              <a:t>树的</a:t>
            </a:r>
            <a:r>
              <a:rPr lang="en-US" altLang="zh-CN" sz="2800" b="1" dirty="0">
                <a:latin typeface="楷体" pitchFamily="49" charset="-122"/>
                <a:ea typeface="楷体" pitchFamily="49" charset="-122"/>
              </a:rPr>
              <a:t>VSAM</a:t>
            </a:r>
            <a:r>
              <a:rPr lang="zh-CN" altLang="en-US" sz="2800" b="1" dirty="0">
                <a:latin typeface="楷体" pitchFamily="49" charset="-122"/>
                <a:ea typeface="楷体" pitchFamily="49" charset="-122"/>
              </a:rPr>
              <a:t>文件通常被作为大型索引顺序文件的标准。</a:t>
            </a:r>
          </a:p>
        </p:txBody>
      </p:sp>
      <p:sp>
        <p:nvSpPr>
          <p:cNvPr id="3" name="灯片编号占位符 2"/>
          <p:cNvSpPr>
            <a:spLocks noGrp="1"/>
          </p:cNvSpPr>
          <p:nvPr>
            <p:ph type="sldNum" sz="quarter" idx="12"/>
          </p:nvPr>
        </p:nvSpPr>
        <p:spPr/>
        <p:txBody>
          <a:bodyPr/>
          <a:lstStyle/>
          <a:p>
            <a:fld id="{5E4C5598-5272-4FD5-A888-A2318F7D3CC1}" type="slidenum">
              <a:rPr lang="zh-CN" altLang="en-US" smtClean="0"/>
              <a:pPr/>
              <a:t>24</a:t>
            </a:fld>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Rectangle 2"/>
          <p:cNvSpPr>
            <a:spLocks noGrp="1" noChangeArrowheads="1"/>
          </p:cNvSpPr>
          <p:nvPr>
            <p:ph type="title"/>
          </p:nvPr>
        </p:nvSpPr>
        <p:spPr>
          <a:xfrm>
            <a:off x="467544" y="260648"/>
            <a:ext cx="5326063" cy="758825"/>
          </a:xfrm>
        </p:spPr>
        <p:txBody>
          <a:bodyPr>
            <a:prstTxWarp prst="textNoShape">
              <a:avLst/>
            </a:prstTxWarp>
            <a:normAutofit/>
          </a:bodyPr>
          <a:lstStyle/>
          <a:p>
            <a:pPr algn="l">
              <a:defRPr/>
            </a:pPr>
            <a:r>
              <a:rPr lang="en-US" altLang="zh-CN" sz="3600" dirty="0" smtClean="0">
                <a:solidFill>
                  <a:schemeClr val="folHlink"/>
                </a:solidFill>
                <a:latin typeface="华文新魏" pitchFamily="2" charset="-122"/>
                <a:ea typeface="华文新魏" pitchFamily="2" charset="-122"/>
              </a:rPr>
              <a:t>11.2.5   </a:t>
            </a:r>
            <a:r>
              <a:rPr lang="zh-CN" altLang="en-US" sz="3600" dirty="0" smtClean="0">
                <a:solidFill>
                  <a:schemeClr val="folHlink"/>
                </a:solidFill>
                <a:latin typeface="华文新魏" pitchFamily="2" charset="-122"/>
                <a:ea typeface="华文新魏" pitchFamily="2" charset="-122"/>
              </a:rPr>
              <a:t>散列文件</a:t>
            </a:r>
          </a:p>
        </p:txBody>
      </p:sp>
      <p:sp>
        <p:nvSpPr>
          <p:cNvPr id="27651" name="Rectangle 3"/>
          <p:cNvSpPr>
            <a:spLocks noChangeArrowheads="1"/>
          </p:cNvSpPr>
          <p:nvPr/>
        </p:nvSpPr>
        <p:spPr bwMode="auto">
          <a:xfrm>
            <a:off x="152400" y="1084263"/>
            <a:ext cx="8812213" cy="5632953"/>
          </a:xfrm>
          <a:prstGeom prst="rect">
            <a:avLst/>
          </a:prstGeom>
          <a:noFill/>
          <a:ln w="9525">
            <a:noFill/>
            <a:miter lim="800000"/>
            <a:headEnd/>
            <a:tailEnd/>
          </a:ln>
        </p:spPr>
        <p:txBody>
          <a:bodyPr lIns="92075" tIns="46038" rIns="92075" bIns="46038">
            <a:spAutoFit/>
          </a:bodyPr>
          <a:lstStyle/>
          <a:p>
            <a:pPr>
              <a:lnSpc>
                <a:spcPct val="110000"/>
              </a:lnSpc>
              <a:spcBef>
                <a:spcPct val="20000"/>
              </a:spcBef>
              <a:buClr>
                <a:schemeClr val="tx1"/>
              </a:buClr>
              <a:buSzPct val="90000"/>
            </a:pPr>
            <a:r>
              <a:rPr lang="zh-CN" altLang="en-US" sz="2800" b="1" dirty="0"/>
              <a:t>        </a:t>
            </a:r>
            <a:r>
              <a:rPr lang="zh-CN" altLang="en-US" sz="3200" b="1" dirty="0">
                <a:solidFill>
                  <a:schemeClr val="folHlink"/>
                </a:solidFill>
                <a:latin typeface="楷体" pitchFamily="49" charset="-122"/>
                <a:ea typeface="楷体" pitchFamily="49" charset="-122"/>
              </a:rPr>
              <a:t>散列文件</a:t>
            </a:r>
            <a:r>
              <a:rPr lang="en-US" altLang="zh-CN" sz="3200" b="1" dirty="0">
                <a:latin typeface="楷体" pitchFamily="49" charset="-122"/>
                <a:ea typeface="楷体" pitchFamily="49" charset="-122"/>
              </a:rPr>
              <a:t>(</a:t>
            </a:r>
            <a:r>
              <a:rPr lang="zh-CN" altLang="en-US" sz="3200" b="1" dirty="0">
                <a:latin typeface="楷体" pitchFamily="49" charset="-122"/>
                <a:ea typeface="楷体" pitchFamily="49" charset="-122"/>
              </a:rPr>
              <a:t>直接存取文件</a:t>
            </a:r>
            <a:r>
              <a:rPr lang="en-US" altLang="zh-CN" sz="3200" b="1" dirty="0">
                <a:latin typeface="楷体" pitchFamily="49" charset="-122"/>
                <a:ea typeface="楷体" pitchFamily="49" charset="-122"/>
              </a:rPr>
              <a:t>) </a:t>
            </a:r>
            <a:r>
              <a:rPr lang="zh-CN" altLang="en-US" sz="3200" b="1" dirty="0">
                <a:latin typeface="楷体" pitchFamily="49" charset="-122"/>
                <a:ea typeface="楷体" pitchFamily="49" charset="-122"/>
              </a:rPr>
              <a:t>：</a:t>
            </a:r>
            <a:r>
              <a:rPr lang="zh-CN" altLang="en-US" sz="2800" b="1" dirty="0">
                <a:latin typeface="楷体" pitchFamily="49" charset="-122"/>
                <a:ea typeface="楷体" pitchFamily="49" charset="-122"/>
              </a:rPr>
              <a:t>利用散列存储方式组织的文件。类似散列表，即根据文件中记录关键字的特点，设计一个散列函数和冲突处理方法，将记录散列到存储介质上。 </a:t>
            </a:r>
          </a:p>
          <a:p>
            <a:pPr>
              <a:lnSpc>
                <a:spcPct val="110000"/>
              </a:lnSpc>
              <a:spcBef>
                <a:spcPct val="20000"/>
              </a:spcBef>
              <a:buClr>
                <a:schemeClr val="tx1"/>
              </a:buClr>
              <a:buSzPct val="90000"/>
            </a:pPr>
            <a:r>
              <a:rPr lang="zh-CN" altLang="en-US" sz="2800" b="1" dirty="0">
                <a:latin typeface="楷体" pitchFamily="49" charset="-122"/>
                <a:ea typeface="楷体" pitchFamily="49" charset="-122"/>
              </a:rPr>
              <a:t>   </a:t>
            </a:r>
            <a:r>
              <a:rPr lang="zh-CN" altLang="en-US" sz="2800" b="1" dirty="0" smtClean="0">
                <a:latin typeface="楷体" pitchFamily="49" charset="-122"/>
                <a:ea typeface="楷体" pitchFamily="49" charset="-122"/>
              </a:rPr>
              <a:t>在</a:t>
            </a:r>
            <a:r>
              <a:rPr lang="zh-CN" altLang="en-US" sz="2800" b="1" dirty="0">
                <a:latin typeface="楷体" pitchFamily="49" charset="-122"/>
                <a:ea typeface="楷体" pitchFamily="49" charset="-122"/>
              </a:rPr>
              <a:t>散列文件中，磁盘上的记录是成组存放的，若干个记录组成一个存储单位，称为</a:t>
            </a:r>
            <a:r>
              <a:rPr lang="zh-CN" altLang="en-US" sz="2800" b="1" dirty="0">
                <a:solidFill>
                  <a:schemeClr val="folHlink"/>
                </a:solidFill>
                <a:latin typeface="楷体" pitchFamily="49" charset="-122"/>
                <a:ea typeface="楷体" pitchFamily="49" charset="-122"/>
              </a:rPr>
              <a:t>桶</a:t>
            </a:r>
            <a:r>
              <a:rPr lang="en-US" altLang="zh-CN" sz="2800" b="1" dirty="0">
                <a:latin typeface="楷体" pitchFamily="49" charset="-122"/>
                <a:ea typeface="楷体" pitchFamily="49" charset="-122"/>
              </a:rPr>
              <a:t>(Bucket)</a:t>
            </a:r>
            <a:r>
              <a:rPr lang="zh-CN" altLang="en-US" sz="2800" b="1" dirty="0">
                <a:latin typeface="楷体" pitchFamily="49" charset="-122"/>
                <a:ea typeface="楷体" pitchFamily="49" charset="-122"/>
              </a:rPr>
              <a:t>，同一个桶中的记录都是同义词</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关键字的角度</a:t>
            </a:r>
            <a:r>
              <a:rPr lang="en-US" altLang="zh-CN" sz="2800" b="1" dirty="0">
                <a:latin typeface="楷体" pitchFamily="49" charset="-122"/>
                <a:ea typeface="楷体" pitchFamily="49" charset="-122"/>
              </a:rPr>
              <a:t>) </a:t>
            </a:r>
            <a:r>
              <a:rPr lang="zh-CN" altLang="en-US" sz="2800" b="1" dirty="0">
                <a:latin typeface="楷体" pitchFamily="49" charset="-122"/>
                <a:ea typeface="楷体" pitchFamily="49" charset="-122"/>
              </a:rPr>
              <a:t>。</a:t>
            </a:r>
          </a:p>
          <a:p>
            <a:pPr>
              <a:lnSpc>
                <a:spcPct val="110000"/>
              </a:lnSpc>
              <a:spcBef>
                <a:spcPct val="20000"/>
              </a:spcBef>
              <a:buClr>
                <a:schemeClr val="tx1"/>
              </a:buClr>
              <a:buSzPct val="90000"/>
            </a:pPr>
            <a:r>
              <a:rPr lang="zh-CN" altLang="en-US" sz="2800" b="1" dirty="0">
                <a:latin typeface="楷体" pitchFamily="49" charset="-122"/>
                <a:ea typeface="楷体" pitchFamily="49" charset="-122"/>
              </a:rPr>
              <a:t>    </a:t>
            </a:r>
            <a:r>
              <a:rPr lang="zh-CN" altLang="en-US" sz="2800" b="1" dirty="0" smtClean="0">
                <a:latin typeface="楷体" pitchFamily="49" charset="-122"/>
                <a:ea typeface="楷体" pitchFamily="49" charset="-122"/>
              </a:rPr>
              <a:t>设</a:t>
            </a:r>
            <a:r>
              <a:rPr lang="zh-CN" altLang="en-US" sz="2800" b="1" dirty="0">
                <a:latin typeface="楷体" pitchFamily="49" charset="-122"/>
                <a:ea typeface="楷体" pitchFamily="49" charset="-122"/>
              </a:rPr>
              <a:t>一个桶中能存放</a:t>
            </a:r>
            <a:r>
              <a:rPr lang="en-US" altLang="zh-CN" sz="2800" b="1" dirty="0">
                <a:latin typeface="楷体" pitchFamily="49" charset="-122"/>
                <a:ea typeface="楷体" pitchFamily="49" charset="-122"/>
              </a:rPr>
              <a:t>m</a:t>
            </a:r>
            <a:r>
              <a:rPr lang="zh-CN" altLang="en-US" sz="2800" b="1" dirty="0">
                <a:latin typeface="楷体" pitchFamily="49" charset="-122"/>
                <a:ea typeface="楷体" pitchFamily="49" charset="-122"/>
              </a:rPr>
              <a:t>个记录，当桶中已有</a:t>
            </a:r>
            <a:r>
              <a:rPr lang="en-US" altLang="zh-CN" sz="2800" b="1" dirty="0">
                <a:latin typeface="楷体" pitchFamily="49" charset="-122"/>
                <a:ea typeface="楷体" pitchFamily="49" charset="-122"/>
              </a:rPr>
              <a:t>m</a:t>
            </a:r>
            <a:r>
              <a:rPr lang="zh-CN" altLang="en-US" sz="2800" b="1" dirty="0">
                <a:latin typeface="楷体" pitchFamily="49" charset="-122"/>
                <a:ea typeface="楷体" pitchFamily="49" charset="-122"/>
              </a:rPr>
              <a:t>个同义词的记录时，要存放第</a:t>
            </a:r>
            <a:r>
              <a:rPr lang="en-US" altLang="zh-CN" sz="2800" b="1" dirty="0">
                <a:latin typeface="楷体" pitchFamily="49" charset="-122"/>
                <a:ea typeface="楷体" pitchFamily="49" charset="-122"/>
              </a:rPr>
              <a:t>m+1</a:t>
            </a:r>
            <a:r>
              <a:rPr lang="zh-CN" altLang="en-US" sz="2800" b="1" dirty="0">
                <a:latin typeface="楷体" pitchFamily="49" charset="-122"/>
                <a:ea typeface="楷体" pitchFamily="49" charset="-122"/>
              </a:rPr>
              <a:t>个同义词就“溢出” 。冲突处理方法一般是</a:t>
            </a:r>
            <a:r>
              <a:rPr lang="zh-CN" altLang="en-US" sz="2800" b="1" dirty="0">
                <a:solidFill>
                  <a:schemeClr val="folHlink"/>
                </a:solidFill>
                <a:latin typeface="楷体" pitchFamily="49" charset="-122"/>
                <a:ea typeface="楷体" pitchFamily="49" charset="-122"/>
              </a:rPr>
              <a:t>拉链法</a:t>
            </a:r>
            <a:r>
              <a:rPr lang="zh-CN" altLang="en-US" sz="2800" b="1" dirty="0">
                <a:latin typeface="楷体" pitchFamily="49" charset="-122"/>
                <a:ea typeface="楷体" pitchFamily="49" charset="-122"/>
              </a:rPr>
              <a:t>。</a:t>
            </a:r>
          </a:p>
          <a:p>
            <a:pPr>
              <a:lnSpc>
                <a:spcPct val="110000"/>
              </a:lnSpc>
              <a:spcBef>
                <a:spcPct val="20000"/>
              </a:spcBef>
              <a:buClr>
                <a:schemeClr val="tx1"/>
              </a:buClr>
              <a:buSzPct val="90000"/>
            </a:pPr>
            <a:r>
              <a:rPr lang="zh-CN" altLang="en-US" sz="2800" b="1" dirty="0">
                <a:latin typeface="楷体" pitchFamily="49" charset="-122"/>
                <a:ea typeface="楷体" pitchFamily="49" charset="-122"/>
              </a:rPr>
              <a:t>   </a:t>
            </a:r>
            <a:r>
              <a:rPr lang="zh-CN" altLang="en-US" sz="2800" b="1" dirty="0" smtClean="0">
                <a:latin typeface="楷体" pitchFamily="49" charset="-122"/>
                <a:ea typeface="楷体" pitchFamily="49" charset="-122"/>
              </a:rPr>
              <a:t> 检索</a:t>
            </a:r>
            <a:r>
              <a:rPr lang="zh-CN" altLang="en-US" sz="2800" b="1" dirty="0">
                <a:latin typeface="楷体" pitchFamily="49" charset="-122"/>
                <a:ea typeface="楷体" pitchFamily="49" charset="-122"/>
              </a:rPr>
              <a:t>记录时，先根据给定值求出散列桶地址，将基</a:t>
            </a:r>
          </a:p>
        </p:txBody>
      </p:sp>
      <p:sp>
        <p:nvSpPr>
          <p:cNvPr id="4" name="灯片编号占位符 3"/>
          <p:cNvSpPr>
            <a:spLocks noGrp="1"/>
          </p:cNvSpPr>
          <p:nvPr>
            <p:ph type="sldNum" sz="quarter" idx="12"/>
          </p:nvPr>
        </p:nvSpPr>
        <p:spPr/>
        <p:txBody>
          <a:bodyPr/>
          <a:lstStyle/>
          <a:p>
            <a:fld id="{5E4C5598-5272-4FD5-A888-A2318F7D3CC1}" type="slidenum">
              <a:rPr lang="zh-CN" altLang="en-US" smtClean="0"/>
              <a:pPr/>
              <a:t>25</a:t>
            </a:fld>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52400" y="152400"/>
            <a:ext cx="8812213" cy="6463950"/>
          </a:xfrm>
          <a:prstGeom prst="rect">
            <a:avLst/>
          </a:prstGeom>
          <a:noFill/>
          <a:ln w="9525">
            <a:noFill/>
            <a:miter lim="800000"/>
            <a:headEnd/>
            <a:tailEnd/>
          </a:ln>
        </p:spPr>
        <p:txBody>
          <a:bodyPr lIns="92075" tIns="46038" rIns="92075" bIns="46038">
            <a:spAutoFit/>
          </a:bodyPr>
          <a:lstStyle/>
          <a:p>
            <a:pPr>
              <a:lnSpc>
                <a:spcPct val="110000"/>
              </a:lnSpc>
              <a:spcBef>
                <a:spcPct val="10000"/>
              </a:spcBef>
              <a:buClr>
                <a:schemeClr val="tx1"/>
              </a:buClr>
              <a:buSzPct val="90000"/>
            </a:pPr>
            <a:r>
              <a:rPr lang="zh-CN" altLang="en-US" sz="2800" b="1" dirty="0">
                <a:latin typeface="楷体" pitchFamily="49" charset="-122"/>
                <a:ea typeface="楷体" pitchFamily="49" charset="-122"/>
              </a:rPr>
              <a:t>桶的记录读入内存进行顺序查找，若找到关键字等于给定值的记录，则查找成功；否则，依次读入各溢出桶中的记录继续进行查找。</a:t>
            </a:r>
          </a:p>
          <a:p>
            <a:pPr>
              <a:lnSpc>
                <a:spcPct val="110000"/>
              </a:lnSpc>
              <a:spcBef>
                <a:spcPct val="10000"/>
              </a:spcBef>
              <a:buClr>
                <a:schemeClr val="tx1"/>
              </a:buClr>
              <a:buSzPct val="90000"/>
            </a:pPr>
            <a:r>
              <a:rPr lang="zh-CN" altLang="en-US" sz="2800" b="1" dirty="0">
                <a:latin typeface="楷体" pitchFamily="49" charset="-122"/>
                <a:ea typeface="楷体" pitchFamily="49" charset="-122"/>
              </a:rPr>
              <a:t>   </a:t>
            </a:r>
            <a:r>
              <a:rPr lang="zh-CN" altLang="en-US" sz="2800" b="1" dirty="0" smtClean="0">
                <a:latin typeface="楷体" pitchFamily="49" charset="-122"/>
                <a:ea typeface="楷体" pitchFamily="49" charset="-122"/>
              </a:rPr>
              <a:t>在</a:t>
            </a:r>
            <a:r>
              <a:rPr lang="zh-CN" altLang="en-US" sz="2800" b="1" dirty="0">
                <a:latin typeface="楷体" pitchFamily="49" charset="-122"/>
                <a:ea typeface="楷体" pitchFamily="49" charset="-122"/>
              </a:rPr>
              <a:t>散列文件中删除记录，是对记录加删除标记 。</a:t>
            </a:r>
          </a:p>
          <a:p>
            <a:pPr>
              <a:lnSpc>
                <a:spcPct val="110000"/>
              </a:lnSpc>
              <a:spcBef>
                <a:spcPct val="10000"/>
              </a:spcBef>
              <a:buClr>
                <a:schemeClr val="tx1"/>
              </a:buClr>
              <a:buSzPct val="90000"/>
            </a:pPr>
            <a:r>
              <a:rPr lang="zh-CN" altLang="en-US" sz="3200" b="1" dirty="0">
                <a:solidFill>
                  <a:schemeClr val="folHlink"/>
                </a:solidFill>
                <a:latin typeface="楷体" pitchFamily="49" charset="-122"/>
                <a:ea typeface="楷体" pitchFamily="49" charset="-122"/>
              </a:rPr>
              <a:t>散列文件的特点</a:t>
            </a:r>
          </a:p>
          <a:p>
            <a:pPr marL="355600" lvl="1" eaLnBrk="0" hangingPunct="0">
              <a:lnSpc>
                <a:spcPct val="110000"/>
              </a:lnSpc>
              <a:spcBef>
                <a:spcPct val="10000"/>
              </a:spcBef>
            </a:pPr>
            <a:r>
              <a:rPr lang="zh-CN" altLang="en-US" sz="3200" b="1" dirty="0">
                <a:latin typeface="楷体" pitchFamily="49" charset="-122"/>
                <a:ea typeface="楷体" pitchFamily="49" charset="-122"/>
              </a:rPr>
              <a:t>⑴</a:t>
            </a:r>
            <a:r>
              <a:rPr lang="zh-CN" altLang="en-US" sz="3200" b="1" dirty="0">
                <a:solidFill>
                  <a:schemeClr val="hlink"/>
                </a:solidFill>
                <a:latin typeface="楷体" pitchFamily="49" charset="-122"/>
                <a:ea typeface="楷体" pitchFamily="49" charset="-122"/>
              </a:rPr>
              <a:t>  </a:t>
            </a:r>
            <a:r>
              <a:rPr lang="zh-CN" altLang="en-US" sz="3200" b="1" dirty="0">
                <a:solidFill>
                  <a:schemeClr val="folHlink"/>
                </a:solidFill>
                <a:latin typeface="楷体" pitchFamily="49" charset="-122"/>
                <a:ea typeface="楷体" pitchFamily="49" charset="-122"/>
              </a:rPr>
              <a:t>优点</a:t>
            </a:r>
            <a:r>
              <a:rPr lang="zh-CN" altLang="en-US" sz="2800" b="1" dirty="0">
                <a:latin typeface="楷体" pitchFamily="49" charset="-122"/>
                <a:ea typeface="楷体" pitchFamily="49" charset="-122"/>
              </a:rPr>
              <a:t> </a:t>
            </a:r>
          </a:p>
          <a:p>
            <a:pPr marL="723900" lvl="2" eaLnBrk="0" hangingPunct="0">
              <a:lnSpc>
                <a:spcPct val="110000"/>
              </a:lnSpc>
              <a:spcBef>
                <a:spcPct val="10000"/>
              </a:spcBef>
            </a:pPr>
            <a:r>
              <a:rPr lang="zh-CN" altLang="en-US" sz="2800" b="1" dirty="0">
                <a:solidFill>
                  <a:schemeClr val="folHlink"/>
                </a:solidFill>
                <a:latin typeface="楷体" pitchFamily="49" charset="-122"/>
                <a:ea typeface="楷体" pitchFamily="49" charset="-122"/>
              </a:rPr>
              <a:t>◆</a:t>
            </a:r>
            <a:r>
              <a:rPr lang="zh-CN" altLang="en-US" sz="2800" b="1" dirty="0">
                <a:solidFill>
                  <a:schemeClr val="hlink"/>
                </a:solidFill>
                <a:latin typeface="楷体" pitchFamily="49" charset="-122"/>
                <a:ea typeface="楷体" pitchFamily="49" charset="-122"/>
              </a:rPr>
              <a:t>  </a:t>
            </a:r>
            <a:r>
              <a:rPr lang="zh-CN" altLang="en-US" sz="2800" b="1" dirty="0">
                <a:latin typeface="楷体" pitchFamily="49" charset="-122"/>
                <a:ea typeface="楷体" pitchFamily="49" charset="-122"/>
              </a:rPr>
              <a:t>文件随机存取，记录不需进行排序；</a:t>
            </a:r>
          </a:p>
          <a:p>
            <a:pPr marL="723900" lvl="2" eaLnBrk="0" hangingPunct="0">
              <a:lnSpc>
                <a:spcPct val="110000"/>
              </a:lnSpc>
              <a:spcBef>
                <a:spcPct val="10000"/>
              </a:spcBef>
            </a:pPr>
            <a:r>
              <a:rPr lang="zh-CN" altLang="en-US" sz="2800" b="1" dirty="0">
                <a:solidFill>
                  <a:schemeClr val="folHlink"/>
                </a:solidFill>
                <a:latin typeface="楷体" pitchFamily="49" charset="-122"/>
                <a:ea typeface="楷体" pitchFamily="49" charset="-122"/>
              </a:rPr>
              <a:t>◆</a:t>
            </a:r>
            <a:r>
              <a:rPr lang="zh-CN" altLang="en-US" sz="2800" b="1" dirty="0">
                <a:solidFill>
                  <a:schemeClr val="hlink"/>
                </a:solidFill>
                <a:latin typeface="楷体" pitchFamily="49" charset="-122"/>
                <a:ea typeface="楷体" pitchFamily="49" charset="-122"/>
              </a:rPr>
              <a:t> </a:t>
            </a:r>
            <a:r>
              <a:rPr lang="zh-CN" altLang="en-US" sz="2800" b="1" dirty="0">
                <a:latin typeface="楷体" pitchFamily="49" charset="-122"/>
                <a:ea typeface="楷体" pitchFamily="49" charset="-122"/>
              </a:rPr>
              <a:t>插入、删除方便，存取速度快；</a:t>
            </a:r>
          </a:p>
          <a:p>
            <a:pPr marL="723900" lvl="2" eaLnBrk="0" hangingPunct="0">
              <a:lnSpc>
                <a:spcPct val="110000"/>
              </a:lnSpc>
              <a:spcBef>
                <a:spcPct val="10000"/>
              </a:spcBef>
            </a:pPr>
            <a:r>
              <a:rPr lang="zh-CN" altLang="en-US" sz="2800" b="1" dirty="0">
                <a:solidFill>
                  <a:schemeClr val="folHlink"/>
                </a:solidFill>
                <a:latin typeface="楷体" pitchFamily="49" charset="-122"/>
                <a:ea typeface="楷体" pitchFamily="49" charset="-122"/>
              </a:rPr>
              <a:t>◆</a:t>
            </a:r>
            <a:r>
              <a:rPr lang="zh-CN" altLang="en-US" sz="2800" b="1" dirty="0">
                <a:solidFill>
                  <a:schemeClr val="hlink"/>
                </a:solidFill>
                <a:latin typeface="楷体" pitchFamily="49" charset="-122"/>
                <a:ea typeface="楷体" pitchFamily="49" charset="-122"/>
              </a:rPr>
              <a:t> </a:t>
            </a:r>
            <a:r>
              <a:rPr lang="zh-CN" altLang="en-US" sz="2800" b="1" dirty="0">
                <a:latin typeface="楷体" pitchFamily="49" charset="-122"/>
                <a:ea typeface="楷体" pitchFamily="49" charset="-122"/>
              </a:rPr>
              <a:t>不需要索引区，节省存储空间。</a:t>
            </a:r>
          </a:p>
          <a:p>
            <a:pPr marL="355600" lvl="1" eaLnBrk="0" hangingPunct="0">
              <a:lnSpc>
                <a:spcPct val="110000"/>
              </a:lnSpc>
              <a:spcBef>
                <a:spcPct val="10000"/>
              </a:spcBef>
            </a:pPr>
            <a:r>
              <a:rPr lang="zh-CN" altLang="en-US" sz="3200" b="1" dirty="0">
                <a:latin typeface="楷体" pitchFamily="49" charset="-122"/>
                <a:ea typeface="楷体" pitchFamily="49" charset="-122"/>
              </a:rPr>
              <a:t>⑵ </a:t>
            </a:r>
            <a:r>
              <a:rPr lang="zh-CN" altLang="en-US" sz="3200" b="1" dirty="0">
                <a:solidFill>
                  <a:schemeClr val="hlink"/>
                </a:solidFill>
                <a:latin typeface="楷体" pitchFamily="49" charset="-122"/>
                <a:ea typeface="楷体" pitchFamily="49" charset="-122"/>
              </a:rPr>
              <a:t> </a:t>
            </a:r>
            <a:r>
              <a:rPr lang="zh-CN" altLang="en-US" sz="3200" b="1" dirty="0">
                <a:solidFill>
                  <a:schemeClr val="folHlink"/>
                </a:solidFill>
                <a:latin typeface="楷体" pitchFamily="49" charset="-122"/>
                <a:ea typeface="楷体" pitchFamily="49" charset="-122"/>
              </a:rPr>
              <a:t>缺点</a:t>
            </a:r>
            <a:r>
              <a:rPr lang="zh-CN" altLang="en-US" sz="2800" b="1" dirty="0">
                <a:latin typeface="楷体" pitchFamily="49" charset="-122"/>
                <a:ea typeface="楷体" pitchFamily="49" charset="-122"/>
              </a:rPr>
              <a:t> </a:t>
            </a:r>
          </a:p>
          <a:p>
            <a:pPr marL="723900" lvl="2" eaLnBrk="0" hangingPunct="0">
              <a:lnSpc>
                <a:spcPct val="110000"/>
              </a:lnSpc>
              <a:spcBef>
                <a:spcPct val="10000"/>
              </a:spcBef>
            </a:pPr>
            <a:r>
              <a:rPr lang="zh-CN" altLang="en-US" sz="2800" b="1" dirty="0">
                <a:solidFill>
                  <a:schemeClr val="folHlink"/>
                </a:solidFill>
                <a:latin typeface="楷体" pitchFamily="49" charset="-122"/>
                <a:ea typeface="楷体" pitchFamily="49" charset="-122"/>
              </a:rPr>
              <a:t>◆</a:t>
            </a:r>
            <a:r>
              <a:rPr lang="zh-CN" altLang="en-US" sz="2800" b="1" dirty="0">
                <a:solidFill>
                  <a:schemeClr val="hlink"/>
                </a:solidFill>
                <a:latin typeface="楷体" pitchFamily="49" charset="-122"/>
                <a:ea typeface="楷体" pitchFamily="49" charset="-122"/>
              </a:rPr>
              <a:t> </a:t>
            </a:r>
            <a:r>
              <a:rPr lang="zh-CN" altLang="en-US" sz="2800" b="1" dirty="0">
                <a:latin typeface="楷体" pitchFamily="49" charset="-122"/>
                <a:ea typeface="楷体" pitchFamily="49" charset="-122"/>
              </a:rPr>
              <a:t>不能进行顺序存取，只能按关键字随机存取；</a:t>
            </a:r>
          </a:p>
          <a:p>
            <a:pPr marL="723900" lvl="2" eaLnBrk="0" hangingPunct="0">
              <a:lnSpc>
                <a:spcPct val="110000"/>
              </a:lnSpc>
              <a:spcBef>
                <a:spcPct val="10000"/>
              </a:spcBef>
            </a:pPr>
            <a:r>
              <a:rPr lang="zh-CN" altLang="en-US" sz="2800" b="1" dirty="0">
                <a:solidFill>
                  <a:schemeClr val="folHlink"/>
                </a:solidFill>
                <a:latin typeface="楷体" pitchFamily="49" charset="-122"/>
                <a:ea typeface="楷体" pitchFamily="49" charset="-122"/>
              </a:rPr>
              <a:t>◆</a:t>
            </a:r>
            <a:r>
              <a:rPr lang="zh-CN" altLang="en-US" sz="2800" b="1" dirty="0">
                <a:solidFill>
                  <a:schemeClr val="hlink"/>
                </a:solidFill>
                <a:latin typeface="楷体" pitchFamily="49" charset="-122"/>
                <a:ea typeface="楷体" pitchFamily="49" charset="-122"/>
              </a:rPr>
              <a:t> </a:t>
            </a:r>
            <a:r>
              <a:rPr lang="zh-CN" altLang="en-US" sz="2800" b="1" dirty="0">
                <a:latin typeface="楷体" pitchFamily="49" charset="-122"/>
                <a:ea typeface="楷体" pitchFamily="49" charset="-122"/>
              </a:rPr>
              <a:t>检索方式仅限于简单查询。</a:t>
            </a:r>
          </a:p>
        </p:txBody>
      </p:sp>
      <p:sp>
        <p:nvSpPr>
          <p:cNvPr id="3" name="灯片编号占位符 2"/>
          <p:cNvSpPr>
            <a:spLocks noGrp="1"/>
          </p:cNvSpPr>
          <p:nvPr>
            <p:ph type="sldNum" sz="quarter" idx="12"/>
          </p:nvPr>
        </p:nvSpPr>
        <p:spPr/>
        <p:txBody>
          <a:bodyPr/>
          <a:lstStyle/>
          <a:p>
            <a:fld id="{5E4C5598-5272-4FD5-A888-A2318F7D3CC1}" type="slidenum">
              <a:rPr lang="zh-CN" altLang="en-US" smtClean="0"/>
              <a:pPr/>
              <a:t>26</a:t>
            </a:fld>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ChangeArrowheads="1"/>
          </p:cNvSpPr>
          <p:nvPr>
            <p:ph type="title"/>
          </p:nvPr>
        </p:nvSpPr>
        <p:spPr>
          <a:xfrm>
            <a:off x="323528" y="188640"/>
            <a:ext cx="6118225" cy="765175"/>
          </a:xfrm>
        </p:spPr>
        <p:txBody>
          <a:bodyPr>
            <a:prstTxWarp prst="textNoShape">
              <a:avLst/>
            </a:prstTxWarp>
            <a:normAutofit/>
          </a:bodyPr>
          <a:lstStyle/>
          <a:p>
            <a:pPr algn="l">
              <a:defRPr/>
            </a:pPr>
            <a:r>
              <a:rPr lang="en-US" altLang="zh-CN" sz="3600" dirty="0" smtClean="0">
                <a:solidFill>
                  <a:schemeClr val="folHlink"/>
                </a:solidFill>
                <a:latin typeface="华文新魏" pitchFamily="2" charset="-122"/>
                <a:ea typeface="华文新魏" pitchFamily="2" charset="-122"/>
              </a:rPr>
              <a:t>11.2.6   </a:t>
            </a:r>
            <a:r>
              <a:rPr lang="zh-CN" altLang="en-US" sz="3600" dirty="0" smtClean="0">
                <a:solidFill>
                  <a:schemeClr val="folHlink"/>
                </a:solidFill>
                <a:latin typeface="华文新魏" pitchFamily="2" charset="-122"/>
                <a:ea typeface="华文新魏" pitchFamily="2" charset="-122"/>
              </a:rPr>
              <a:t>多关键字文件</a:t>
            </a:r>
          </a:p>
        </p:txBody>
      </p:sp>
      <p:sp>
        <p:nvSpPr>
          <p:cNvPr id="29699" name="Rectangle 3"/>
          <p:cNvSpPr>
            <a:spLocks noChangeArrowheads="1"/>
          </p:cNvSpPr>
          <p:nvPr/>
        </p:nvSpPr>
        <p:spPr bwMode="auto">
          <a:xfrm>
            <a:off x="152400" y="1001713"/>
            <a:ext cx="8812213" cy="2911475"/>
          </a:xfrm>
          <a:prstGeom prst="rect">
            <a:avLst/>
          </a:prstGeom>
          <a:noFill/>
          <a:ln w="9525">
            <a:noFill/>
            <a:miter lim="800000"/>
            <a:headEnd/>
            <a:tailEnd/>
          </a:ln>
        </p:spPr>
        <p:txBody>
          <a:bodyPr lIns="92075" tIns="46038" rIns="92075" bIns="46038">
            <a:spAutoFit/>
          </a:bodyPr>
          <a:lstStyle/>
          <a:p>
            <a:pPr>
              <a:lnSpc>
                <a:spcPct val="110000"/>
              </a:lnSpc>
              <a:spcBef>
                <a:spcPct val="10000"/>
              </a:spcBef>
              <a:buClr>
                <a:schemeClr val="tx1"/>
              </a:buClr>
              <a:buSzPct val="90000"/>
            </a:pPr>
            <a:r>
              <a:rPr lang="zh-CN" altLang="en-US" sz="2800" b="1" dirty="0"/>
              <a:t>        </a:t>
            </a:r>
            <a:r>
              <a:rPr lang="zh-CN" altLang="en-US" sz="2800" b="1" dirty="0">
                <a:latin typeface="楷体" pitchFamily="49" charset="-122"/>
                <a:ea typeface="楷体" pitchFamily="49" charset="-122"/>
              </a:rPr>
              <a:t>数据库文件常常是多关键字文件，多关键字文件的特点是不仅可以对主关键字进行各种查询，而且可以对次关键字进行各种查询。因此，对多关键字文件除了可按前面的方法组织主关键字索引外，还需要建立各个次关键字的索引。由于建立次关键字的索引的结构不同，多关键字文件有多重表文件和倒排文件。</a:t>
            </a:r>
          </a:p>
        </p:txBody>
      </p:sp>
      <p:sp>
        <p:nvSpPr>
          <p:cNvPr id="4" name="灯片编号占位符 3"/>
          <p:cNvSpPr>
            <a:spLocks noGrp="1"/>
          </p:cNvSpPr>
          <p:nvPr>
            <p:ph type="sldNum" sz="quarter" idx="12"/>
          </p:nvPr>
        </p:nvSpPr>
        <p:spPr/>
        <p:txBody>
          <a:bodyPr/>
          <a:lstStyle/>
          <a:p>
            <a:fld id="{5E4C5598-5272-4FD5-A888-A2318F7D3CC1}" type="slidenum">
              <a:rPr lang="zh-CN" altLang="en-US" smtClean="0"/>
              <a:pPr/>
              <a:t>27</a:t>
            </a:fld>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152400" y="188913"/>
            <a:ext cx="8812213" cy="6602412"/>
          </a:xfrm>
          <a:prstGeom prst="rect">
            <a:avLst/>
          </a:prstGeom>
          <a:noFill/>
          <a:ln w="9525">
            <a:noFill/>
            <a:miter lim="800000"/>
            <a:headEnd/>
            <a:tailEnd/>
          </a:ln>
        </p:spPr>
        <p:txBody>
          <a:bodyPr lIns="92075" tIns="46038" rIns="92075" bIns="46038">
            <a:spAutoFit/>
          </a:bodyPr>
          <a:lstStyle/>
          <a:p>
            <a:pPr>
              <a:lnSpc>
                <a:spcPct val="110000"/>
              </a:lnSpc>
              <a:spcBef>
                <a:spcPct val="10000"/>
              </a:spcBef>
              <a:buClr>
                <a:schemeClr val="tx1"/>
              </a:buClr>
              <a:buSzPct val="90000"/>
            </a:pPr>
            <a:r>
              <a:rPr lang="en-US" altLang="zh-CN" sz="3200" b="1" dirty="0">
                <a:solidFill>
                  <a:schemeClr val="folHlink"/>
                </a:solidFill>
                <a:latin typeface="楷体" pitchFamily="49" charset="-122"/>
                <a:ea typeface="楷体" pitchFamily="49" charset="-122"/>
              </a:rPr>
              <a:t>1  </a:t>
            </a:r>
            <a:r>
              <a:rPr lang="zh-CN" altLang="en-US" sz="3200" b="1" dirty="0">
                <a:solidFill>
                  <a:schemeClr val="folHlink"/>
                </a:solidFill>
                <a:latin typeface="楷体" pitchFamily="49" charset="-122"/>
                <a:ea typeface="楷体" pitchFamily="49" charset="-122"/>
              </a:rPr>
              <a:t>多重表文件</a:t>
            </a:r>
          </a:p>
          <a:p>
            <a:pPr>
              <a:lnSpc>
                <a:spcPct val="110000"/>
              </a:lnSpc>
              <a:spcBef>
                <a:spcPct val="10000"/>
              </a:spcBef>
              <a:buClr>
                <a:schemeClr val="tx1"/>
              </a:buClr>
              <a:buSzPct val="90000"/>
            </a:pPr>
            <a:r>
              <a:rPr lang="zh-CN" altLang="en-US" sz="2800" b="1" dirty="0">
                <a:latin typeface="楷体" pitchFamily="49" charset="-122"/>
                <a:ea typeface="楷体" pitchFamily="49" charset="-122"/>
              </a:rPr>
              <a:t>    </a:t>
            </a:r>
            <a:r>
              <a:rPr lang="zh-CN" altLang="en-US" sz="3200" b="1" dirty="0" smtClean="0">
                <a:solidFill>
                  <a:schemeClr val="folHlink"/>
                </a:solidFill>
                <a:latin typeface="楷体" pitchFamily="49" charset="-122"/>
                <a:ea typeface="楷体" pitchFamily="49" charset="-122"/>
              </a:rPr>
              <a:t>多重</a:t>
            </a:r>
            <a:r>
              <a:rPr lang="zh-CN" altLang="en-US" sz="3200" b="1" dirty="0">
                <a:solidFill>
                  <a:schemeClr val="folHlink"/>
                </a:solidFill>
                <a:latin typeface="楷体" pitchFamily="49" charset="-122"/>
                <a:ea typeface="楷体" pitchFamily="49" charset="-122"/>
              </a:rPr>
              <a:t>表文件</a:t>
            </a:r>
            <a:r>
              <a:rPr lang="en-US" altLang="zh-CN" sz="3200" b="1" dirty="0">
                <a:latin typeface="楷体" pitchFamily="49" charset="-122"/>
                <a:ea typeface="楷体" pitchFamily="49" charset="-122"/>
              </a:rPr>
              <a:t>(</a:t>
            </a:r>
            <a:r>
              <a:rPr lang="en-US" altLang="zh-CN" sz="3200" b="1" dirty="0" err="1">
                <a:solidFill>
                  <a:schemeClr val="folHlink"/>
                </a:solidFill>
                <a:latin typeface="楷体" pitchFamily="49" charset="-122"/>
                <a:ea typeface="楷体" pitchFamily="49" charset="-122"/>
              </a:rPr>
              <a:t>M</a:t>
            </a:r>
            <a:r>
              <a:rPr lang="en-US" altLang="zh-CN" sz="3200" b="1" dirty="0" err="1">
                <a:solidFill>
                  <a:schemeClr val="accent1"/>
                </a:solidFill>
                <a:latin typeface="楷体" pitchFamily="49" charset="-122"/>
                <a:ea typeface="楷体" pitchFamily="49" charset="-122"/>
              </a:rPr>
              <a:t>ultilist</a:t>
            </a:r>
            <a:r>
              <a:rPr lang="en-US" altLang="zh-CN" sz="3200" b="1" dirty="0">
                <a:solidFill>
                  <a:schemeClr val="accent1"/>
                </a:solidFill>
                <a:latin typeface="楷体" pitchFamily="49" charset="-122"/>
                <a:ea typeface="楷体" pitchFamily="49" charset="-122"/>
              </a:rPr>
              <a:t> </a:t>
            </a:r>
            <a:r>
              <a:rPr lang="en-US" altLang="zh-CN" sz="3200" b="1" dirty="0">
                <a:solidFill>
                  <a:schemeClr val="folHlink"/>
                </a:solidFill>
                <a:latin typeface="楷体" pitchFamily="49" charset="-122"/>
                <a:ea typeface="楷体" pitchFamily="49" charset="-122"/>
              </a:rPr>
              <a:t>F</a:t>
            </a:r>
            <a:r>
              <a:rPr lang="en-US" altLang="zh-CN" sz="3200" b="1" dirty="0">
                <a:solidFill>
                  <a:schemeClr val="accent1"/>
                </a:solidFill>
                <a:latin typeface="楷体" pitchFamily="49" charset="-122"/>
                <a:ea typeface="楷体" pitchFamily="49" charset="-122"/>
              </a:rPr>
              <a:t>iles</a:t>
            </a:r>
            <a:r>
              <a:rPr lang="en-US" altLang="zh-CN" sz="3200" b="1" dirty="0">
                <a:latin typeface="楷体" pitchFamily="49" charset="-122"/>
                <a:ea typeface="楷体" pitchFamily="49" charset="-122"/>
              </a:rPr>
              <a:t>)</a:t>
            </a:r>
            <a:r>
              <a:rPr lang="zh-CN" altLang="en-US" sz="2800" b="1" dirty="0">
                <a:latin typeface="楷体" pitchFamily="49" charset="-122"/>
                <a:ea typeface="楷体" pitchFamily="49" charset="-122"/>
              </a:rPr>
              <a:t>的特点是：记录按主关键字的顺序构成一个串联文件</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物理上的</a:t>
            </a:r>
            <a:r>
              <a:rPr lang="en-US" altLang="zh-CN" sz="2800" b="1" dirty="0">
                <a:latin typeface="楷体" pitchFamily="49" charset="-122"/>
                <a:ea typeface="楷体" pitchFamily="49" charset="-122"/>
              </a:rPr>
              <a:t>) </a:t>
            </a:r>
            <a:r>
              <a:rPr lang="zh-CN" altLang="en-US" sz="2800" b="1" dirty="0">
                <a:latin typeface="楷体" pitchFamily="49" charset="-122"/>
                <a:ea typeface="楷体" pitchFamily="49" charset="-122"/>
              </a:rPr>
              <a:t>，并建立主关键字索引</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称为主索引</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；对每个次关键字都建立次关键字索引</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称为次索引</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，所有具有同一次关键字值的记录构成一个链表</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逻辑上的</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a:t>
            </a:r>
          </a:p>
          <a:p>
            <a:pPr>
              <a:lnSpc>
                <a:spcPct val="110000"/>
              </a:lnSpc>
              <a:spcBef>
                <a:spcPct val="10000"/>
              </a:spcBef>
              <a:buClr>
                <a:schemeClr val="tx1"/>
              </a:buClr>
              <a:buSzPct val="90000"/>
            </a:pPr>
            <a:r>
              <a:rPr lang="zh-CN" altLang="en-US" sz="2800" b="1" dirty="0">
                <a:latin typeface="楷体" pitchFamily="49" charset="-122"/>
                <a:ea typeface="楷体" pitchFamily="49" charset="-122"/>
              </a:rPr>
              <a:t>    </a:t>
            </a:r>
            <a:r>
              <a:rPr lang="zh-CN" altLang="en-US" sz="2800" b="1" dirty="0" smtClean="0">
                <a:solidFill>
                  <a:schemeClr val="folHlink"/>
                </a:solidFill>
                <a:latin typeface="楷体" pitchFamily="49" charset="-122"/>
                <a:ea typeface="楷体" pitchFamily="49" charset="-122"/>
              </a:rPr>
              <a:t>主</a:t>
            </a:r>
            <a:r>
              <a:rPr lang="zh-CN" altLang="en-US" sz="2800" b="1" dirty="0">
                <a:solidFill>
                  <a:schemeClr val="folHlink"/>
                </a:solidFill>
                <a:latin typeface="楷体" pitchFamily="49" charset="-122"/>
                <a:ea typeface="楷体" pitchFamily="49" charset="-122"/>
              </a:rPr>
              <a:t>索引</a:t>
            </a:r>
            <a:r>
              <a:rPr lang="zh-CN" altLang="en-US" sz="2800" b="1" dirty="0">
                <a:latin typeface="楷体" pitchFamily="49" charset="-122"/>
                <a:ea typeface="楷体" pitchFamily="49" charset="-122"/>
              </a:rPr>
              <a:t>一般是非稠密索引，其索引项一般有两项：主关键字值、头指针。</a:t>
            </a:r>
          </a:p>
          <a:p>
            <a:pPr>
              <a:lnSpc>
                <a:spcPct val="110000"/>
              </a:lnSpc>
              <a:spcBef>
                <a:spcPct val="10000"/>
              </a:spcBef>
              <a:buClr>
                <a:schemeClr val="tx1"/>
              </a:buClr>
              <a:buSzPct val="90000"/>
            </a:pPr>
            <a:r>
              <a:rPr lang="zh-CN" altLang="en-US" sz="2800" b="1" dirty="0">
                <a:latin typeface="楷体" pitchFamily="49" charset="-122"/>
                <a:ea typeface="楷体" pitchFamily="49" charset="-122"/>
              </a:rPr>
              <a:t>    </a:t>
            </a:r>
            <a:r>
              <a:rPr lang="zh-CN" altLang="en-US" sz="2800" b="1" dirty="0" smtClean="0">
                <a:solidFill>
                  <a:schemeClr val="folHlink"/>
                </a:solidFill>
                <a:latin typeface="楷体" pitchFamily="49" charset="-122"/>
                <a:ea typeface="楷体" pitchFamily="49" charset="-122"/>
              </a:rPr>
              <a:t>次</a:t>
            </a:r>
            <a:r>
              <a:rPr lang="zh-CN" altLang="en-US" sz="2800" b="1" dirty="0">
                <a:solidFill>
                  <a:schemeClr val="folHlink"/>
                </a:solidFill>
                <a:latin typeface="楷体" pitchFamily="49" charset="-122"/>
                <a:ea typeface="楷体" pitchFamily="49" charset="-122"/>
              </a:rPr>
              <a:t>索引</a:t>
            </a:r>
            <a:r>
              <a:rPr lang="zh-CN" altLang="en-US" sz="2800" b="1" dirty="0">
                <a:latin typeface="楷体" pitchFamily="49" charset="-122"/>
                <a:ea typeface="楷体" pitchFamily="49" charset="-122"/>
              </a:rPr>
              <a:t>一般是稠密索引，其索引项一般有三项：次关键字值、头指针、链表长度。</a:t>
            </a:r>
            <a:r>
              <a:rPr lang="zh-CN" altLang="en-US" sz="2800" b="1" dirty="0">
                <a:solidFill>
                  <a:schemeClr val="folHlink"/>
                </a:solidFill>
                <a:latin typeface="楷体" pitchFamily="49" charset="-122"/>
                <a:ea typeface="楷体" pitchFamily="49" charset="-122"/>
              </a:rPr>
              <a:t>头指针</a:t>
            </a:r>
            <a:r>
              <a:rPr lang="zh-CN" altLang="en-US" sz="2800" b="1" dirty="0">
                <a:latin typeface="楷体" pitchFamily="49" charset="-122"/>
                <a:ea typeface="楷体" pitchFamily="49" charset="-122"/>
              </a:rPr>
              <a:t>指向数据文件中具有该次关键字值的第</a:t>
            </a:r>
            <a:r>
              <a:rPr lang="en-US" altLang="zh-CN" sz="2800" b="1" dirty="0">
                <a:latin typeface="楷体" pitchFamily="49" charset="-122"/>
                <a:ea typeface="楷体" pitchFamily="49" charset="-122"/>
              </a:rPr>
              <a:t>1</a:t>
            </a:r>
            <a:r>
              <a:rPr lang="zh-CN" altLang="en-US" sz="2800" b="1" dirty="0">
                <a:latin typeface="楷体" pitchFamily="49" charset="-122"/>
                <a:ea typeface="楷体" pitchFamily="49" charset="-122"/>
              </a:rPr>
              <a:t>个记录，在数据文件中为各个次关键字增加一个指针域，指向具有相同次关键字值的下一个记录的地址。</a:t>
            </a:r>
          </a:p>
        </p:txBody>
      </p:sp>
      <p:sp>
        <p:nvSpPr>
          <p:cNvPr id="3" name="灯片编号占位符 2"/>
          <p:cNvSpPr>
            <a:spLocks noGrp="1"/>
          </p:cNvSpPr>
          <p:nvPr>
            <p:ph type="sldNum" sz="quarter" idx="12"/>
          </p:nvPr>
        </p:nvSpPr>
        <p:spPr/>
        <p:txBody>
          <a:bodyPr/>
          <a:lstStyle/>
          <a:p>
            <a:fld id="{5E4C5598-5272-4FD5-A888-A2318F7D3CC1}" type="slidenum">
              <a:rPr lang="zh-CN" altLang="en-US" smtClean="0"/>
              <a:pPr/>
              <a:t>28</a:t>
            </a:fld>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152400" y="188913"/>
            <a:ext cx="8812213" cy="5534025"/>
          </a:xfrm>
          <a:prstGeom prst="rect">
            <a:avLst/>
          </a:prstGeom>
          <a:noFill/>
          <a:ln w="9525">
            <a:noFill/>
            <a:miter lim="800000"/>
            <a:headEnd/>
            <a:tailEnd/>
          </a:ln>
        </p:spPr>
        <p:txBody>
          <a:bodyPr lIns="92075" tIns="46038" rIns="92075" bIns="46038">
            <a:spAutoFit/>
          </a:bodyPr>
          <a:lstStyle/>
          <a:p>
            <a:pPr>
              <a:lnSpc>
                <a:spcPct val="110000"/>
              </a:lnSpc>
              <a:spcBef>
                <a:spcPct val="20000"/>
              </a:spcBef>
              <a:buClr>
                <a:schemeClr val="tx1"/>
              </a:buClr>
              <a:buSzPct val="90000"/>
            </a:pPr>
            <a:r>
              <a:rPr lang="zh-CN" altLang="en-US" sz="2800" b="1" dirty="0"/>
              <a:t>        </a:t>
            </a:r>
            <a:r>
              <a:rPr lang="zh-CN" altLang="en-US" sz="2800" b="1" dirty="0">
                <a:latin typeface="楷体" pitchFamily="49" charset="-122"/>
                <a:ea typeface="楷体" pitchFamily="49" charset="-122"/>
              </a:rPr>
              <a:t>对于任何次关键字的查询，都应首先查找对应的索引，然后顺着相应指针所指的方向查找属于本链表的记录。</a:t>
            </a:r>
          </a:p>
          <a:p>
            <a:pPr>
              <a:lnSpc>
                <a:spcPct val="110000"/>
              </a:lnSpc>
              <a:spcBef>
                <a:spcPct val="20000"/>
              </a:spcBef>
              <a:buClr>
                <a:schemeClr val="tx1"/>
              </a:buClr>
              <a:buSzPct val="90000"/>
            </a:pPr>
            <a:r>
              <a:rPr lang="zh-CN" altLang="en-US" sz="3200" b="1" dirty="0">
                <a:solidFill>
                  <a:schemeClr val="folHlink"/>
                </a:solidFill>
                <a:latin typeface="楷体" pitchFamily="49" charset="-122"/>
                <a:ea typeface="楷体" pitchFamily="49" charset="-122"/>
              </a:rPr>
              <a:t>多重表文件的特点</a:t>
            </a:r>
          </a:p>
          <a:p>
            <a:pPr marL="355600" lvl="1">
              <a:lnSpc>
                <a:spcPct val="110000"/>
              </a:lnSpc>
              <a:spcBef>
                <a:spcPct val="20000"/>
              </a:spcBef>
              <a:buClr>
                <a:schemeClr val="tx1"/>
              </a:buClr>
              <a:buSzPct val="90000"/>
            </a:pPr>
            <a:r>
              <a:rPr lang="zh-CN" altLang="en-US" sz="3200" b="1" dirty="0">
                <a:latin typeface="楷体" pitchFamily="49" charset="-122"/>
                <a:ea typeface="楷体" pitchFamily="49" charset="-122"/>
              </a:rPr>
              <a:t>⑴</a:t>
            </a:r>
            <a:r>
              <a:rPr lang="zh-CN" altLang="en-US" sz="3200" b="1" dirty="0">
                <a:solidFill>
                  <a:schemeClr val="hlink"/>
                </a:solidFill>
                <a:latin typeface="楷体" pitchFamily="49" charset="-122"/>
                <a:ea typeface="楷体" pitchFamily="49" charset="-122"/>
              </a:rPr>
              <a:t>  </a:t>
            </a:r>
            <a:r>
              <a:rPr lang="zh-CN" altLang="en-US" sz="3200" b="1" dirty="0">
                <a:solidFill>
                  <a:schemeClr val="folHlink"/>
                </a:solidFill>
                <a:latin typeface="楷体" pitchFamily="49" charset="-122"/>
                <a:ea typeface="楷体" pitchFamily="49" charset="-122"/>
              </a:rPr>
              <a:t>优点</a:t>
            </a:r>
          </a:p>
          <a:p>
            <a:pPr marL="723900" lvl="2">
              <a:lnSpc>
                <a:spcPct val="110000"/>
              </a:lnSpc>
              <a:spcBef>
                <a:spcPct val="20000"/>
              </a:spcBef>
              <a:buClr>
                <a:schemeClr val="tx1"/>
              </a:buClr>
              <a:buSzPct val="90000"/>
            </a:pPr>
            <a:r>
              <a:rPr lang="zh-CN" altLang="en-US" sz="2800" b="1" dirty="0">
                <a:latin typeface="楷体" pitchFamily="49" charset="-122"/>
                <a:ea typeface="楷体" pitchFamily="49" charset="-122"/>
              </a:rPr>
              <a:t>易于构造和修改、查询方便。</a:t>
            </a:r>
          </a:p>
          <a:p>
            <a:pPr marL="355600" lvl="1">
              <a:lnSpc>
                <a:spcPct val="110000"/>
              </a:lnSpc>
              <a:spcBef>
                <a:spcPct val="20000"/>
              </a:spcBef>
              <a:buClr>
                <a:schemeClr val="tx1"/>
              </a:buClr>
              <a:buSzPct val="90000"/>
            </a:pPr>
            <a:r>
              <a:rPr lang="zh-CN" altLang="en-US" sz="3200" b="1" dirty="0">
                <a:latin typeface="楷体" pitchFamily="49" charset="-122"/>
                <a:ea typeface="楷体" pitchFamily="49" charset="-122"/>
              </a:rPr>
              <a:t>⑵ </a:t>
            </a:r>
            <a:r>
              <a:rPr lang="zh-CN" altLang="en-US" sz="3200" b="1" dirty="0">
                <a:solidFill>
                  <a:schemeClr val="hlink"/>
                </a:solidFill>
                <a:latin typeface="楷体" pitchFamily="49" charset="-122"/>
                <a:ea typeface="楷体" pitchFamily="49" charset="-122"/>
              </a:rPr>
              <a:t> </a:t>
            </a:r>
            <a:r>
              <a:rPr lang="zh-CN" altLang="en-US" sz="3200" b="1" dirty="0">
                <a:solidFill>
                  <a:schemeClr val="folHlink"/>
                </a:solidFill>
                <a:latin typeface="楷体" pitchFamily="49" charset="-122"/>
                <a:ea typeface="楷体" pitchFamily="49" charset="-122"/>
              </a:rPr>
              <a:t>缺点</a:t>
            </a:r>
          </a:p>
          <a:p>
            <a:pPr marL="87313" lvl="2" indent="636588">
              <a:lnSpc>
                <a:spcPct val="110000"/>
              </a:lnSpc>
              <a:spcBef>
                <a:spcPct val="20000"/>
              </a:spcBef>
              <a:buClr>
                <a:schemeClr val="tx1"/>
              </a:buClr>
              <a:buSzPct val="90000"/>
            </a:pPr>
            <a:r>
              <a:rPr lang="zh-CN" altLang="en-US" sz="2800" b="1" dirty="0">
                <a:latin typeface="楷体" pitchFamily="49" charset="-122"/>
                <a:ea typeface="楷体" pitchFamily="49" charset="-122"/>
              </a:rPr>
              <a:t>插入和删除一个记录时，需要修改多个次关键字的指针</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在链表中插入或删除记录</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，同时还要修改各索引中的有关信息。</a:t>
            </a:r>
          </a:p>
        </p:txBody>
      </p:sp>
      <p:sp>
        <p:nvSpPr>
          <p:cNvPr id="3" name="灯片编号占位符 2"/>
          <p:cNvSpPr>
            <a:spLocks noGrp="1"/>
          </p:cNvSpPr>
          <p:nvPr>
            <p:ph type="sldNum" sz="quarter" idx="12"/>
          </p:nvPr>
        </p:nvSpPr>
        <p:spPr/>
        <p:txBody>
          <a:bodyPr/>
          <a:lstStyle/>
          <a:p>
            <a:fld id="{5E4C5598-5272-4FD5-A888-A2318F7D3CC1}" type="slidenum">
              <a:rPr lang="zh-CN" altLang="en-US" smtClean="0"/>
              <a:pPr/>
              <a:t>29</a:t>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idx="1"/>
          </p:nvPr>
        </p:nvSpPr>
        <p:spPr>
          <a:xfrm>
            <a:off x="152400" y="152400"/>
            <a:ext cx="8839200" cy="6516688"/>
          </a:xfrm>
        </p:spPr>
        <p:txBody>
          <a:bodyPr>
            <a:normAutofit lnSpcReduction="10000"/>
          </a:bodyPr>
          <a:lstStyle/>
          <a:p>
            <a:pPr marL="0" indent="355600" eaLnBrk="1" hangingPunct="1">
              <a:lnSpc>
                <a:spcPct val="110000"/>
              </a:lnSpc>
              <a:buClr>
                <a:schemeClr val="tx1"/>
              </a:buClr>
              <a:buSzPct val="90000"/>
              <a:buFont typeface="Wingdings" pitchFamily="2" charset="2"/>
              <a:buNone/>
            </a:pPr>
            <a:r>
              <a:rPr lang="zh-CN" altLang="en-US" sz="2800" dirty="0" smtClean="0"/>
              <a:t>  文件存储在外存上，通常是以块</a:t>
            </a:r>
            <a:r>
              <a:rPr lang="en-US" altLang="zh-CN" sz="2800" dirty="0" smtClean="0"/>
              <a:t>(I/O</a:t>
            </a:r>
            <a:r>
              <a:rPr lang="zh-CN" altLang="en-US" sz="2800" dirty="0" smtClean="0"/>
              <a:t>读写的基本单位，称为</a:t>
            </a:r>
            <a:r>
              <a:rPr lang="zh-CN" altLang="en-US" sz="2800" dirty="0" smtClean="0">
                <a:solidFill>
                  <a:schemeClr val="folHlink"/>
                </a:solidFill>
              </a:rPr>
              <a:t>物理记录</a:t>
            </a:r>
            <a:r>
              <a:rPr lang="en-US" altLang="zh-CN" sz="2800" dirty="0" smtClean="0"/>
              <a:t>)</a:t>
            </a:r>
            <a:r>
              <a:rPr lang="zh-CN" altLang="en-US" sz="2800" dirty="0" smtClean="0"/>
              <a:t>存取。</a:t>
            </a:r>
          </a:p>
          <a:p>
            <a:pPr marL="0" indent="355600" eaLnBrk="1" hangingPunct="1">
              <a:lnSpc>
                <a:spcPct val="110000"/>
              </a:lnSpc>
              <a:buClr>
                <a:schemeClr val="tx1"/>
              </a:buClr>
              <a:buSzPct val="90000"/>
              <a:buFont typeface="Wingdings" pitchFamily="2" charset="2"/>
              <a:buNone/>
            </a:pPr>
            <a:r>
              <a:rPr lang="zh-CN" altLang="en-US" sz="2800" dirty="0" smtClean="0"/>
              <a:t>  物理记录和逻辑记录之间的关系是</a:t>
            </a:r>
            <a:r>
              <a:rPr lang="zh-CN" altLang="en-US" sz="2800" dirty="0" smtClean="0">
                <a:latin typeface="宋体" pitchFamily="2" charset="-122"/>
              </a:rPr>
              <a:t>：</a:t>
            </a:r>
            <a:r>
              <a:rPr lang="zh-CN" altLang="en-US" sz="2800" dirty="0" smtClean="0"/>
              <a:t> </a:t>
            </a:r>
          </a:p>
          <a:p>
            <a:pPr marL="723900" lvl="1" indent="0" eaLnBrk="1" hangingPunct="1">
              <a:lnSpc>
                <a:spcPct val="110000"/>
              </a:lnSpc>
              <a:buFont typeface="Wingdings" pitchFamily="2" charset="2"/>
              <a:buNone/>
            </a:pPr>
            <a:r>
              <a:rPr lang="zh-CN" altLang="en-US" dirty="0" smtClean="0"/>
              <a:t>①  一个物理记录存放一个逻辑记录； </a:t>
            </a:r>
          </a:p>
          <a:p>
            <a:pPr marL="723900" lvl="1" indent="0" eaLnBrk="1" hangingPunct="1">
              <a:lnSpc>
                <a:spcPct val="110000"/>
              </a:lnSpc>
              <a:buFont typeface="Wingdings" pitchFamily="2" charset="2"/>
              <a:buNone/>
            </a:pPr>
            <a:r>
              <a:rPr lang="zh-CN" altLang="en-US" dirty="0" smtClean="0"/>
              <a:t>②  一个物理记录包含多个逻辑记录； </a:t>
            </a:r>
          </a:p>
          <a:p>
            <a:pPr marL="723900" lvl="1" indent="0" eaLnBrk="1" hangingPunct="1">
              <a:lnSpc>
                <a:spcPct val="110000"/>
              </a:lnSpc>
              <a:buFont typeface="Wingdings" pitchFamily="2" charset="2"/>
              <a:buNone/>
            </a:pPr>
            <a:r>
              <a:rPr lang="zh-CN" altLang="en-US" dirty="0" smtClean="0"/>
              <a:t>③  多个物理记录存放一个逻辑记录</a:t>
            </a:r>
            <a:r>
              <a:rPr lang="zh-CN" altLang="en-US" dirty="0" smtClean="0">
                <a:latin typeface="宋体" pitchFamily="2" charset="-122"/>
              </a:rPr>
              <a:t>。</a:t>
            </a:r>
            <a:r>
              <a:rPr lang="zh-CN" altLang="en-US" dirty="0" smtClean="0"/>
              <a:t> </a:t>
            </a:r>
          </a:p>
          <a:p>
            <a:pPr marL="0" indent="355600" eaLnBrk="1" hangingPunct="1">
              <a:lnSpc>
                <a:spcPct val="110000"/>
              </a:lnSpc>
              <a:buClr>
                <a:schemeClr val="tx1"/>
              </a:buClr>
              <a:buSzPct val="90000"/>
              <a:buFont typeface="Wingdings" pitchFamily="2" charset="2"/>
              <a:buNone/>
            </a:pPr>
            <a:r>
              <a:rPr lang="zh-CN" altLang="en-US" sz="2800" dirty="0" smtClean="0"/>
              <a:t>⑶  </a:t>
            </a:r>
            <a:r>
              <a:rPr lang="zh-CN" altLang="en-US" sz="2800" dirty="0" smtClean="0">
                <a:solidFill>
                  <a:schemeClr val="folHlink"/>
                </a:solidFill>
              </a:rPr>
              <a:t>文件</a:t>
            </a:r>
            <a:r>
              <a:rPr lang="en-US" altLang="zh-CN" sz="2800" dirty="0" smtClean="0"/>
              <a:t>(File)</a:t>
            </a:r>
            <a:r>
              <a:rPr lang="zh-CN" altLang="en-US" sz="2800" dirty="0" smtClean="0">
                <a:latin typeface="宋体" pitchFamily="2" charset="-122"/>
              </a:rPr>
              <a:t>：大量性质相同的数据记录的集合。文件的所有记录是按某种排列顺序呈现在用户面前</a:t>
            </a:r>
            <a:r>
              <a:rPr lang="zh-CN" altLang="en-US" sz="2800" dirty="0" smtClean="0"/>
              <a:t>，这种排列顺序可以是按记录的关键字，也可以是按记录进入文件的先后等</a:t>
            </a:r>
            <a:r>
              <a:rPr lang="zh-CN" altLang="en-US" sz="2800" dirty="0" smtClean="0">
                <a:latin typeface="宋体" pitchFamily="2" charset="-122"/>
              </a:rPr>
              <a:t>。</a:t>
            </a:r>
            <a:r>
              <a:rPr lang="zh-CN" altLang="en-US" sz="2800" dirty="0" smtClean="0"/>
              <a:t>则记录之间形成一种线性结构</a:t>
            </a:r>
            <a:r>
              <a:rPr lang="en-US" altLang="zh-CN" sz="2800" dirty="0" smtClean="0"/>
              <a:t>(</a:t>
            </a:r>
            <a:r>
              <a:rPr lang="zh-CN" altLang="en-US" sz="2800" dirty="0" smtClean="0"/>
              <a:t>逻辑上的</a:t>
            </a:r>
            <a:r>
              <a:rPr lang="en-US" altLang="zh-CN" sz="2800" dirty="0" smtClean="0"/>
              <a:t>)</a:t>
            </a:r>
            <a:r>
              <a:rPr lang="zh-CN" altLang="en-US" sz="2800" dirty="0" smtClean="0"/>
              <a:t>，称为文件的</a:t>
            </a:r>
            <a:r>
              <a:rPr lang="zh-CN" altLang="en-US" sz="2800" dirty="0" smtClean="0">
                <a:solidFill>
                  <a:schemeClr val="folHlink"/>
                </a:solidFill>
              </a:rPr>
              <a:t>逻辑结构</a:t>
            </a:r>
            <a:r>
              <a:rPr lang="zh-CN" altLang="en-US" sz="2800" dirty="0" smtClean="0"/>
              <a:t>；文件在外存上的组织方式称为文件的</a:t>
            </a:r>
            <a:r>
              <a:rPr lang="zh-CN" altLang="en-US" sz="2800" dirty="0" smtClean="0">
                <a:solidFill>
                  <a:schemeClr val="folHlink"/>
                </a:solidFill>
              </a:rPr>
              <a:t>物理结构</a:t>
            </a:r>
            <a:r>
              <a:rPr lang="zh-CN" altLang="en-US" sz="2800" dirty="0" smtClean="0">
                <a:latin typeface="宋体" pitchFamily="2" charset="-122"/>
              </a:rPr>
              <a:t>。</a:t>
            </a:r>
            <a:r>
              <a:rPr lang="zh-CN" altLang="en-US" sz="2800" dirty="0" smtClean="0"/>
              <a:t>基本的物理结构有</a:t>
            </a:r>
            <a:r>
              <a:rPr lang="zh-CN" altLang="en-US" sz="2800" dirty="0" smtClean="0">
                <a:latin typeface="宋体" pitchFamily="2" charset="-122"/>
              </a:rPr>
              <a:t>：顺序结构</a:t>
            </a:r>
            <a:r>
              <a:rPr lang="zh-CN" altLang="en-US" sz="2800" dirty="0" smtClean="0"/>
              <a:t>，链接结构，索引结构 </a:t>
            </a:r>
            <a:r>
              <a:rPr lang="zh-CN" altLang="en-US" sz="2800" dirty="0" smtClean="0">
                <a:latin typeface="宋体" pitchFamily="2" charset="-122"/>
              </a:rPr>
              <a:t>。</a:t>
            </a:r>
          </a:p>
        </p:txBody>
      </p:sp>
      <p:sp>
        <p:nvSpPr>
          <p:cNvPr id="3" name="灯片编号占位符 2"/>
          <p:cNvSpPr>
            <a:spLocks noGrp="1"/>
          </p:cNvSpPr>
          <p:nvPr>
            <p:ph type="sldNum" sz="quarter" idx="12"/>
          </p:nvPr>
        </p:nvSpPr>
        <p:spPr/>
        <p:txBody>
          <a:bodyPr/>
          <a:lstStyle/>
          <a:p>
            <a:fld id="{5E4C5598-5272-4FD5-A888-A2318F7D3CC1}" type="slidenum">
              <a:rPr lang="zh-CN" altLang="en-US" smtClean="0"/>
              <a:pPr/>
              <a:t>3</a:t>
            </a:fld>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152400" y="188913"/>
            <a:ext cx="8812213" cy="5881687"/>
          </a:xfrm>
          <a:prstGeom prst="rect">
            <a:avLst/>
          </a:prstGeom>
          <a:noFill/>
          <a:ln w="9525">
            <a:noFill/>
            <a:miter lim="800000"/>
            <a:headEnd/>
            <a:tailEnd/>
          </a:ln>
        </p:spPr>
        <p:txBody>
          <a:bodyPr lIns="92075" tIns="46038" rIns="92075" bIns="46038">
            <a:spAutoFit/>
          </a:bodyPr>
          <a:lstStyle/>
          <a:p>
            <a:pPr>
              <a:lnSpc>
                <a:spcPct val="110000"/>
              </a:lnSpc>
              <a:spcBef>
                <a:spcPct val="20000"/>
              </a:spcBef>
              <a:buClr>
                <a:schemeClr val="tx1"/>
              </a:buClr>
              <a:buSzPct val="90000"/>
            </a:pPr>
            <a:r>
              <a:rPr lang="en-US" altLang="zh-CN" sz="3200" b="1" dirty="0">
                <a:solidFill>
                  <a:schemeClr val="folHlink"/>
                </a:solidFill>
                <a:latin typeface="楷体" pitchFamily="49" charset="-122"/>
                <a:ea typeface="楷体" pitchFamily="49" charset="-122"/>
              </a:rPr>
              <a:t>2  </a:t>
            </a:r>
            <a:r>
              <a:rPr lang="zh-CN" altLang="en-US" sz="3200" b="1" dirty="0">
                <a:solidFill>
                  <a:schemeClr val="folHlink"/>
                </a:solidFill>
                <a:latin typeface="楷体" pitchFamily="49" charset="-122"/>
                <a:ea typeface="楷体" pitchFamily="49" charset="-122"/>
              </a:rPr>
              <a:t>倒排文件</a:t>
            </a:r>
          </a:p>
          <a:p>
            <a:pPr>
              <a:lnSpc>
                <a:spcPct val="110000"/>
              </a:lnSpc>
              <a:spcBef>
                <a:spcPct val="20000"/>
              </a:spcBef>
              <a:buClr>
                <a:schemeClr val="tx1"/>
              </a:buClr>
              <a:buSzPct val="90000"/>
            </a:pPr>
            <a:r>
              <a:rPr lang="zh-CN" altLang="en-US" sz="2800" b="1" dirty="0">
                <a:latin typeface="楷体" pitchFamily="49" charset="-122"/>
                <a:ea typeface="楷体" pitchFamily="49" charset="-122"/>
              </a:rPr>
              <a:t>   </a:t>
            </a:r>
            <a:r>
              <a:rPr lang="zh-CN" altLang="en-US" sz="2800" b="1" dirty="0" smtClean="0">
                <a:latin typeface="楷体" pitchFamily="49" charset="-122"/>
                <a:ea typeface="楷体" pitchFamily="49" charset="-122"/>
              </a:rPr>
              <a:t> </a:t>
            </a:r>
            <a:r>
              <a:rPr lang="zh-CN" altLang="en-US" sz="3200" b="1" dirty="0" smtClean="0">
                <a:solidFill>
                  <a:schemeClr val="folHlink"/>
                </a:solidFill>
                <a:latin typeface="楷体" pitchFamily="49" charset="-122"/>
                <a:ea typeface="楷体" pitchFamily="49" charset="-122"/>
              </a:rPr>
              <a:t>倒</a:t>
            </a:r>
            <a:r>
              <a:rPr lang="zh-CN" altLang="en-US" sz="3200" b="1" dirty="0">
                <a:solidFill>
                  <a:schemeClr val="folHlink"/>
                </a:solidFill>
                <a:latin typeface="楷体" pitchFamily="49" charset="-122"/>
                <a:ea typeface="楷体" pitchFamily="49" charset="-122"/>
              </a:rPr>
              <a:t>排文件</a:t>
            </a:r>
            <a:r>
              <a:rPr lang="zh-CN" altLang="en-US" sz="2800" b="1" dirty="0">
                <a:latin typeface="楷体" pitchFamily="49" charset="-122"/>
                <a:ea typeface="楷体" pitchFamily="49" charset="-122"/>
              </a:rPr>
              <a:t>又称逆转表文件。与多重表文件类似，可以处理多关键字查询。其差别是：</a:t>
            </a:r>
          </a:p>
          <a:p>
            <a:pPr marL="533400" lvl="1">
              <a:lnSpc>
                <a:spcPct val="110000"/>
              </a:lnSpc>
              <a:spcBef>
                <a:spcPct val="20000"/>
              </a:spcBef>
              <a:buClr>
                <a:schemeClr val="tx1"/>
              </a:buClr>
              <a:buSzPct val="90000"/>
            </a:pPr>
            <a:r>
              <a:rPr lang="zh-CN" altLang="en-US" sz="2800" b="1" dirty="0">
                <a:solidFill>
                  <a:schemeClr val="folHlink"/>
                </a:solidFill>
                <a:latin typeface="楷体" pitchFamily="49" charset="-122"/>
                <a:ea typeface="楷体" pitchFamily="49" charset="-122"/>
              </a:rPr>
              <a:t>◆ </a:t>
            </a:r>
            <a:r>
              <a:rPr lang="zh-CN" altLang="en-US" sz="2800" b="1" dirty="0">
                <a:latin typeface="楷体" pitchFamily="49" charset="-122"/>
                <a:ea typeface="楷体" pitchFamily="49" charset="-122"/>
              </a:rPr>
              <a:t>多重表文件：将具有相同关键字值的记录链接在一起，在数据文件中设有与各个关键字对应的指针域；</a:t>
            </a:r>
          </a:p>
          <a:p>
            <a:pPr marL="533400" lvl="1">
              <a:lnSpc>
                <a:spcPct val="110000"/>
              </a:lnSpc>
              <a:spcBef>
                <a:spcPct val="20000"/>
              </a:spcBef>
              <a:buClr>
                <a:schemeClr val="tx1"/>
              </a:buClr>
              <a:buSzPct val="90000"/>
            </a:pPr>
            <a:r>
              <a:rPr lang="zh-CN" altLang="en-US" sz="2800" b="1" dirty="0">
                <a:solidFill>
                  <a:schemeClr val="folHlink"/>
                </a:solidFill>
                <a:latin typeface="楷体" pitchFamily="49" charset="-122"/>
                <a:ea typeface="楷体" pitchFamily="49" charset="-122"/>
              </a:rPr>
              <a:t>◆  </a:t>
            </a:r>
            <a:r>
              <a:rPr lang="zh-CN" altLang="en-US" sz="2800" b="1" dirty="0">
                <a:latin typeface="楷体" pitchFamily="49" charset="-122"/>
                <a:ea typeface="楷体" pitchFamily="49" charset="-122"/>
              </a:rPr>
              <a:t>倒排文件：将具有相同关键字值的记录的地址收集在一起，并保存到相应的次关键字的索引项中，在数据文件中不设置对应的指针域，见</a:t>
            </a:r>
            <a:r>
              <a:rPr lang="en-US" altLang="zh-CN" sz="2800" b="1" dirty="0">
                <a:latin typeface="楷体" pitchFamily="49" charset="-122"/>
                <a:ea typeface="楷体" pitchFamily="49" charset="-122"/>
              </a:rPr>
              <a:t>p</a:t>
            </a:r>
            <a:r>
              <a:rPr lang="en-US" altLang="zh-CN" sz="2800" b="1" baseline="-20000" dirty="0">
                <a:latin typeface="楷体" pitchFamily="49" charset="-122"/>
                <a:ea typeface="楷体" pitchFamily="49" charset="-122"/>
              </a:rPr>
              <a:t>321</a:t>
            </a:r>
            <a:r>
              <a:rPr lang="zh-CN" altLang="en-US" sz="2800" b="1" dirty="0">
                <a:latin typeface="楷体" pitchFamily="49" charset="-122"/>
                <a:ea typeface="楷体" pitchFamily="49" charset="-122"/>
              </a:rPr>
              <a:t>。</a:t>
            </a:r>
          </a:p>
          <a:p>
            <a:pPr>
              <a:lnSpc>
                <a:spcPct val="110000"/>
              </a:lnSpc>
              <a:spcBef>
                <a:spcPct val="20000"/>
              </a:spcBef>
              <a:buClr>
                <a:schemeClr val="tx1"/>
              </a:buClr>
              <a:buSzPct val="90000"/>
            </a:pPr>
            <a:r>
              <a:rPr lang="zh-CN" altLang="en-US" sz="2800" b="1" dirty="0">
                <a:solidFill>
                  <a:schemeClr val="folHlink"/>
                </a:solidFill>
                <a:latin typeface="楷体" pitchFamily="49" charset="-122"/>
                <a:ea typeface="楷体" pitchFamily="49" charset="-122"/>
              </a:rPr>
              <a:t>    </a:t>
            </a:r>
            <a:r>
              <a:rPr lang="zh-CN" altLang="en-US" sz="2800" b="1" dirty="0" smtClean="0">
                <a:solidFill>
                  <a:schemeClr val="folHlink"/>
                </a:solidFill>
                <a:latin typeface="楷体" pitchFamily="49" charset="-122"/>
                <a:ea typeface="楷体" pitchFamily="49" charset="-122"/>
              </a:rPr>
              <a:t>次</a:t>
            </a:r>
            <a:r>
              <a:rPr lang="zh-CN" altLang="en-US" sz="2800" b="1" dirty="0">
                <a:solidFill>
                  <a:schemeClr val="folHlink"/>
                </a:solidFill>
                <a:latin typeface="楷体" pitchFamily="49" charset="-122"/>
                <a:ea typeface="楷体" pitchFamily="49" charset="-122"/>
              </a:rPr>
              <a:t>索引</a:t>
            </a:r>
            <a:r>
              <a:rPr lang="zh-CN" altLang="en-US" sz="2800" b="1" dirty="0">
                <a:latin typeface="楷体" pitchFamily="49" charset="-122"/>
                <a:ea typeface="楷体" pitchFamily="49" charset="-122"/>
              </a:rPr>
              <a:t>是次关键字倒排表，倒排表由次关键字值、记录指针</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地址</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，索引中保持次关键字的逻辑顺序。</a:t>
            </a:r>
          </a:p>
        </p:txBody>
      </p:sp>
      <p:sp>
        <p:nvSpPr>
          <p:cNvPr id="3" name="灯片编号占位符 2"/>
          <p:cNvSpPr>
            <a:spLocks noGrp="1"/>
          </p:cNvSpPr>
          <p:nvPr>
            <p:ph type="sldNum" sz="quarter" idx="12"/>
          </p:nvPr>
        </p:nvSpPr>
        <p:spPr/>
        <p:txBody>
          <a:bodyPr/>
          <a:lstStyle/>
          <a:p>
            <a:fld id="{5E4C5598-5272-4FD5-A888-A2318F7D3CC1}" type="slidenum">
              <a:rPr lang="zh-CN" altLang="en-US" smtClean="0"/>
              <a:pPr/>
              <a:t>30</a:t>
            </a:fld>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179512" y="1196752"/>
            <a:ext cx="8712968" cy="4998934"/>
          </a:xfrm>
          <a:prstGeom prst="rect">
            <a:avLst/>
          </a:prstGeom>
          <a:noFill/>
          <a:ln w="9525">
            <a:noFill/>
            <a:miter lim="800000"/>
            <a:headEnd/>
            <a:tailEnd/>
          </a:ln>
        </p:spPr>
        <p:txBody>
          <a:bodyPr wrap="square" lIns="92075" tIns="46038" rIns="92075" bIns="46038">
            <a:spAutoFit/>
          </a:bodyPr>
          <a:lstStyle/>
          <a:p>
            <a:pPr>
              <a:lnSpc>
                <a:spcPct val="110000"/>
              </a:lnSpc>
              <a:spcBef>
                <a:spcPct val="20000"/>
              </a:spcBef>
              <a:buClr>
                <a:schemeClr val="tx1"/>
              </a:buClr>
              <a:buSzPct val="90000"/>
            </a:pPr>
            <a:r>
              <a:rPr lang="zh-CN" altLang="en-US" sz="3200" b="1" dirty="0">
                <a:solidFill>
                  <a:schemeClr val="folHlink"/>
                </a:solidFill>
                <a:latin typeface="楷体" pitchFamily="49" charset="-122"/>
                <a:ea typeface="楷体" pitchFamily="49" charset="-122"/>
              </a:rPr>
              <a:t>倒排表文件的特点</a:t>
            </a:r>
          </a:p>
          <a:p>
            <a:pPr marL="355600" lvl="1">
              <a:lnSpc>
                <a:spcPct val="110000"/>
              </a:lnSpc>
              <a:spcBef>
                <a:spcPct val="20000"/>
              </a:spcBef>
              <a:buClr>
                <a:schemeClr val="tx1"/>
              </a:buClr>
              <a:buSzPct val="90000"/>
            </a:pPr>
            <a:r>
              <a:rPr lang="zh-CN" altLang="en-US" sz="3200" b="1" dirty="0">
                <a:latin typeface="楷体" pitchFamily="49" charset="-122"/>
                <a:ea typeface="楷体" pitchFamily="49" charset="-122"/>
              </a:rPr>
              <a:t>⑴</a:t>
            </a:r>
            <a:r>
              <a:rPr lang="zh-CN" altLang="en-US" sz="3200" b="1" dirty="0">
                <a:solidFill>
                  <a:schemeClr val="hlink"/>
                </a:solidFill>
                <a:latin typeface="楷体" pitchFamily="49" charset="-122"/>
                <a:ea typeface="楷体" pitchFamily="49" charset="-122"/>
              </a:rPr>
              <a:t>  </a:t>
            </a:r>
            <a:r>
              <a:rPr lang="zh-CN" altLang="en-US" sz="3200" b="1" dirty="0">
                <a:solidFill>
                  <a:schemeClr val="folHlink"/>
                </a:solidFill>
                <a:latin typeface="楷体" pitchFamily="49" charset="-122"/>
                <a:ea typeface="楷体" pitchFamily="49" charset="-122"/>
              </a:rPr>
              <a:t>优点</a:t>
            </a:r>
          </a:p>
          <a:p>
            <a:pPr marL="723900" lvl="2">
              <a:lnSpc>
                <a:spcPct val="110000"/>
              </a:lnSpc>
              <a:spcBef>
                <a:spcPct val="20000"/>
              </a:spcBef>
              <a:buClr>
                <a:schemeClr val="tx1"/>
              </a:buClr>
              <a:buSzPct val="90000"/>
            </a:pPr>
            <a:r>
              <a:rPr lang="zh-CN" altLang="en-US" sz="2800" b="1" dirty="0">
                <a:latin typeface="楷体" pitchFamily="49" charset="-122"/>
                <a:ea typeface="楷体" pitchFamily="49" charset="-122"/>
              </a:rPr>
              <a:t>检索速度快，插入和删除操作比多重表文件简单。当插入一个记录时，只要将记录存入数据文件，并将其存储地址加入各倒排表中；删除也很方便。</a:t>
            </a:r>
          </a:p>
          <a:p>
            <a:pPr marL="355600" lvl="1">
              <a:lnSpc>
                <a:spcPct val="110000"/>
              </a:lnSpc>
              <a:spcBef>
                <a:spcPct val="20000"/>
              </a:spcBef>
              <a:buClr>
                <a:schemeClr val="tx1"/>
              </a:buClr>
              <a:buSzPct val="90000"/>
            </a:pPr>
            <a:r>
              <a:rPr lang="zh-CN" altLang="en-US" sz="3200" b="1" dirty="0">
                <a:latin typeface="楷体" pitchFamily="49" charset="-122"/>
                <a:ea typeface="楷体" pitchFamily="49" charset="-122"/>
              </a:rPr>
              <a:t>⑵ </a:t>
            </a:r>
            <a:r>
              <a:rPr lang="zh-CN" altLang="en-US" sz="3200" b="1" dirty="0">
                <a:solidFill>
                  <a:schemeClr val="hlink"/>
                </a:solidFill>
                <a:latin typeface="楷体" pitchFamily="49" charset="-122"/>
                <a:ea typeface="楷体" pitchFamily="49" charset="-122"/>
              </a:rPr>
              <a:t> </a:t>
            </a:r>
            <a:r>
              <a:rPr lang="zh-CN" altLang="en-US" sz="3200" b="1" dirty="0">
                <a:solidFill>
                  <a:schemeClr val="folHlink"/>
                </a:solidFill>
                <a:latin typeface="楷体" pitchFamily="49" charset="-122"/>
                <a:ea typeface="楷体" pitchFamily="49" charset="-122"/>
              </a:rPr>
              <a:t>缺点</a:t>
            </a:r>
          </a:p>
          <a:p>
            <a:pPr marL="723900" lvl="2">
              <a:lnSpc>
                <a:spcPct val="110000"/>
              </a:lnSpc>
              <a:spcBef>
                <a:spcPct val="20000"/>
              </a:spcBef>
              <a:buClr>
                <a:schemeClr val="tx1"/>
              </a:buClr>
              <a:buSzPct val="90000"/>
            </a:pPr>
            <a:r>
              <a:rPr lang="zh-CN" altLang="en-US" sz="2800" b="1" dirty="0">
                <a:latin typeface="楷体" pitchFamily="49" charset="-122"/>
                <a:ea typeface="楷体" pitchFamily="49" charset="-122"/>
              </a:rPr>
              <a:t>倒排表维护比较困难。在同一索引表中，不同关键字值的记录数目不同，同一倒排表中的各项长度不等。</a:t>
            </a:r>
          </a:p>
        </p:txBody>
      </p:sp>
      <p:sp>
        <p:nvSpPr>
          <p:cNvPr id="3" name="灯片编号占位符 2"/>
          <p:cNvSpPr>
            <a:spLocks noGrp="1"/>
          </p:cNvSpPr>
          <p:nvPr>
            <p:ph type="sldNum" sz="quarter" idx="12"/>
          </p:nvPr>
        </p:nvSpPr>
        <p:spPr/>
        <p:txBody>
          <a:bodyPr/>
          <a:lstStyle/>
          <a:p>
            <a:fld id="{5E4C5598-5272-4FD5-A888-A2318F7D3CC1}" type="slidenum">
              <a:rPr lang="zh-CN" altLang="en-US" smtClean="0"/>
              <a:pPr/>
              <a:t>31</a:t>
            </a:fld>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Rectangle 2"/>
          <p:cNvSpPr>
            <a:spLocks noGrp="1" noChangeArrowheads="1"/>
          </p:cNvSpPr>
          <p:nvPr>
            <p:ph type="title"/>
          </p:nvPr>
        </p:nvSpPr>
        <p:spPr>
          <a:xfrm>
            <a:off x="762000" y="152400"/>
            <a:ext cx="5897563" cy="900113"/>
          </a:xfrm>
        </p:spPr>
        <p:txBody>
          <a:bodyPr>
            <a:prstTxWarp prst="textNoShape">
              <a:avLst/>
            </a:prstTxWarp>
            <a:normAutofit/>
          </a:bodyPr>
          <a:lstStyle/>
          <a:p>
            <a:pPr>
              <a:defRPr/>
            </a:pPr>
            <a:r>
              <a:rPr lang="en-US" altLang="zh-CN" sz="4000" dirty="0" smtClean="0">
                <a:solidFill>
                  <a:schemeClr val="folHlink"/>
                </a:solidFill>
                <a:latin typeface="华文新魏" pitchFamily="2" charset="-122"/>
                <a:ea typeface="华文新魏" pitchFamily="2" charset="-122"/>
              </a:rPr>
              <a:t>11. 3  </a:t>
            </a:r>
            <a:r>
              <a:rPr lang="zh-CN" altLang="en-US" sz="4000" dirty="0" smtClean="0">
                <a:solidFill>
                  <a:schemeClr val="folHlink"/>
                </a:solidFill>
                <a:latin typeface="华文新魏" pitchFamily="2" charset="-122"/>
                <a:ea typeface="华文新魏" pitchFamily="2" charset="-122"/>
              </a:rPr>
              <a:t>外部排序</a:t>
            </a:r>
          </a:p>
        </p:txBody>
      </p:sp>
      <p:sp>
        <p:nvSpPr>
          <p:cNvPr id="34819" name="Rectangle 3"/>
          <p:cNvSpPr>
            <a:spLocks noChangeArrowheads="1"/>
          </p:cNvSpPr>
          <p:nvPr/>
        </p:nvSpPr>
        <p:spPr bwMode="auto">
          <a:xfrm>
            <a:off x="152400" y="1141413"/>
            <a:ext cx="8839200" cy="2574925"/>
          </a:xfrm>
          <a:prstGeom prst="rect">
            <a:avLst/>
          </a:prstGeom>
          <a:noFill/>
          <a:ln w="9525">
            <a:noFill/>
            <a:miter lim="800000"/>
            <a:headEnd/>
            <a:tailEnd/>
          </a:ln>
        </p:spPr>
        <p:txBody>
          <a:bodyPr lIns="92075" tIns="46038" rIns="92075" bIns="46038">
            <a:spAutoFit/>
          </a:bodyPr>
          <a:lstStyle/>
          <a:p>
            <a:pPr>
              <a:lnSpc>
                <a:spcPct val="110000"/>
              </a:lnSpc>
              <a:spcBef>
                <a:spcPct val="10000"/>
              </a:spcBef>
              <a:spcAft>
                <a:spcPct val="20000"/>
              </a:spcAft>
              <a:buClr>
                <a:schemeClr val="tx1"/>
              </a:buClr>
              <a:buSzPct val="90000"/>
            </a:pPr>
            <a:r>
              <a:rPr lang="zh-CN" altLang="en-US" sz="2800" b="1" dirty="0">
                <a:latin typeface="宋体" pitchFamily="2" charset="-122"/>
              </a:rPr>
              <a:t>    </a:t>
            </a:r>
            <a:r>
              <a:rPr lang="zh-CN" altLang="en-US" sz="2800" b="1" dirty="0">
                <a:latin typeface="楷体" pitchFamily="49" charset="-122"/>
                <a:ea typeface="楷体" pitchFamily="49" charset="-122"/>
              </a:rPr>
              <a:t>当对数据记录量巨大的数据文件进行排序时，由于受到内存容量的限制，无法将所有数据记录一次全部读入到内存进行。排序过程中需要多次进行内、外存之间的数据交换。</a:t>
            </a:r>
            <a:r>
              <a:rPr lang="zh-CN" altLang="en-US" sz="2800" b="1" dirty="0">
                <a:solidFill>
                  <a:schemeClr val="tx2"/>
                </a:solidFill>
                <a:latin typeface="楷体" pitchFamily="49" charset="-122"/>
                <a:ea typeface="楷体" pitchFamily="49" charset="-122"/>
              </a:rPr>
              <a:t>利用外存对数据文件进行排序</a:t>
            </a:r>
            <a:r>
              <a:rPr lang="zh-CN" altLang="en-US" sz="2800" b="1" dirty="0">
                <a:latin typeface="楷体" pitchFamily="49" charset="-122"/>
                <a:ea typeface="楷体" pitchFamily="49" charset="-122"/>
              </a:rPr>
              <a:t>称为</a:t>
            </a:r>
            <a:r>
              <a:rPr lang="zh-CN" altLang="en-US" sz="3200" b="1" dirty="0">
                <a:solidFill>
                  <a:schemeClr val="folHlink"/>
                </a:solidFill>
                <a:latin typeface="楷体" pitchFamily="49" charset="-122"/>
                <a:ea typeface="楷体" pitchFamily="49" charset="-122"/>
              </a:rPr>
              <a:t>外部排序</a:t>
            </a:r>
            <a:r>
              <a:rPr lang="zh-CN" altLang="en-US" sz="2800" b="1" dirty="0">
                <a:latin typeface="楷体" pitchFamily="49" charset="-122"/>
                <a:ea typeface="楷体" pitchFamily="49" charset="-122"/>
              </a:rPr>
              <a:t>。</a:t>
            </a:r>
          </a:p>
        </p:txBody>
      </p:sp>
      <p:sp>
        <p:nvSpPr>
          <p:cNvPr id="4" name="灯片编号占位符 3"/>
          <p:cNvSpPr>
            <a:spLocks noGrp="1"/>
          </p:cNvSpPr>
          <p:nvPr>
            <p:ph type="sldNum" sz="quarter" idx="12"/>
          </p:nvPr>
        </p:nvSpPr>
        <p:spPr/>
        <p:txBody>
          <a:bodyPr/>
          <a:lstStyle/>
          <a:p>
            <a:fld id="{5E4C5598-5272-4FD5-A888-A2318F7D3CC1}" type="slidenum">
              <a:rPr lang="zh-CN" altLang="en-US" smtClean="0"/>
              <a:pPr/>
              <a:t>32</a:t>
            </a:fld>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2"/>
          <p:cNvSpPr>
            <a:spLocks noGrp="1" noChangeArrowheads="1"/>
          </p:cNvSpPr>
          <p:nvPr>
            <p:ph type="title"/>
          </p:nvPr>
        </p:nvSpPr>
        <p:spPr>
          <a:xfrm>
            <a:off x="251520" y="188640"/>
            <a:ext cx="6330950" cy="735012"/>
          </a:xfrm>
        </p:spPr>
        <p:txBody>
          <a:bodyPr>
            <a:prstTxWarp prst="textNoShape">
              <a:avLst/>
            </a:prstTxWarp>
            <a:normAutofit/>
          </a:bodyPr>
          <a:lstStyle/>
          <a:p>
            <a:pPr algn="l" eaLnBrk="1" hangingPunct="1">
              <a:defRPr/>
            </a:pPr>
            <a:r>
              <a:rPr lang="en-US" altLang="zh-CN" sz="3600" dirty="0" smtClean="0">
                <a:solidFill>
                  <a:schemeClr val="folHlink"/>
                </a:solidFill>
                <a:latin typeface="华文新魏" pitchFamily="2" charset="-122"/>
                <a:ea typeface="华文新魏" pitchFamily="2" charset="-122"/>
              </a:rPr>
              <a:t>11.3.1   </a:t>
            </a:r>
            <a:r>
              <a:rPr lang="zh-CN" altLang="en-US" sz="3600" dirty="0" smtClean="0">
                <a:solidFill>
                  <a:schemeClr val="folHlink"/>
                </a:solidFill>
                <a:latin typeface="华文新魏" pitchFamily="2" charset="-122"/>
                <a:ea typeface="华文新魏" pitchFamily="2" charset="-122"/>
              </a:rPr>
              <a:t>外部排序方法</a:t>
            </a:r>
          </a:p>
        </p:txBody>
      </p:sp>
      <p:sp>
        <p:nvSpPr>
          <p:cNvPr id="35843" name="Rectangle 3"/>
          <p:cNvSpPr>
            <a:spLocks noChangeArrowheads="1"/>
          </p:cNvSpPr>
          <p:nvPr/>
        </p:nvSpPr>
        <p:spPr bwMode="auto">
          <a:xfrm>
            <a:off x="152400" y="1063625"/>
            <a:ext cx="8839200" cy="5029200"/>
          </a:xfrm>
          <a:prstGeom prst="rect">
            <a:avLst/>
          </a:prstGeom>
          <a:noFill/>
          <a:ln w="9525">
            <a:noFill/>
            <a:miter lim="800000"/>
            <a:headEnd/>
            <a:tailEnd/>
          </a:ln>
        </p:spPr>
        <p:txBody>
          <a:bodyPr lIns="92075" tIns="46038" rIns="92075" bIns="46038">
            <a:spAutoFit/>
          </a:bodyPr>
          <a:lstStyle/>
          <a:p>
            <a:pPr eaLnBrk="0" hangingPunct="0">
              <a:lnSpc>
                <a:spcPct val="110000"/>
              </a:lnSpc>
              <a:spcBef>
                <a:spcPct val="20000"/>
              </a:spcBef>
            </a:pPr>
            <a:r>
              <a:rPr lang="zh-CN" altLang="en-US" sz="2800" b="1" dirty="0">
                <a:latin typeface="宋体" pitchFamily="2" charset="-122"/>
              </a:rPr>
              <a:t>    </a:t>
            </a:r>
            <a:r>
              <a:rPr lang="zh-CN" altLang="en-US" sz="2800" b="1" dirty="0">
                <a:solidFill>
                  <a:schemeClr val="tx2"/>
                </a:solidFill>
                <a:latin typeface="楷体" pitchFamily="49" charset="-122"/>
                <a:ea typeface="楷体" pitchFamily="49" charset="-122"/>
              </a:rPr>
              <a:t>外部排序最基本的方法是</a:t>
            </a:r>
            <a:r>
              <a:rPr lang="zh-CN" altLang="en-US" sz="3200" b="1" dirty="0">
                <a:solidFill>
                  <a:schemeClr val="folHlink"/>
                </a:solidFill>
                <a:latin typeface="楷体" pitchFamily="49" charset="-122"/>
                <a:ea typeface="楷体" pitchFamily="49" charset="-122"/>
              </a:rPr>
              <a:t>归并</a:t>
            </a:r>
            <a:r>
              <a:rPr lang="zh-CN" altLang="en-US" sz="2800" b="1" dirty="0">
                <a:latin typeface="楷体" pitchFamily="49" charset="-122"/>
                <a:ea typeface="楷体" pitchFamily="49" charset="-122"/>
              </a:rPr>
              <a:t>。这种方法是由两个相对独立的阶段组成：</a:t>
            </a:r>
          </a:p>
          <a:p>
            <a:pPr marL="533400" lvl="1" eaLnBrk="0" hangingPunct="0">
              <a:lnSpc>
                <a:spcPct val="110000"/>
              </a:lnSpc>
              <a:spcBef>
                <a:spcPct val="20000"/>
              </a:spcBef>
            </a:pPr>
            <a:r>
              <a:rPr lang="zh-CN" altLang="en-US" sz="2800" b="1" dirty="0">
                <a:latin typeface="楷体" pitchFamily="49" charset="-122"/>
                <a:ea typeface="楷体" pitchFamily="49" charset="-122"/>
              </a:rPr>
              <a:t>① 按内存</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缓冲区</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的大小，将</a:t>
            </a:r>
            <a:r>
              <a:rPr lang="en-US" altLang="zh-CN" sz="2800" b="1" dirty="0">
                <a:latin typeface="楷体" pitchFamily="49" charset="-122"/>
                <a:ea typeface="楷体" pitchFamily="49" charset="-122"/>
              </a:rPr>
              <a:t>n</a:t>
            </a:r>
            <a:r>
              <a:rPr lang="zh-CN" altLang="en-US" sz="2800" b="1" dirty="0">
                <a:latin typeface="楷体" pitchFamily="49" charset="-122"/>
                <a:ea typeface="楷体" pitchFamily="49" charset="-122"/>
              </a:rPr>
              <a:t>个记录的数据文件分成若干个长度为</a:t>
            </a:r>
            <a:r>
              <a:rPr lang="en-US" altLang="zh-CN" sz="2800" b="1" i="1" dirty="0">
                <a:latin typeface="楷体" pitchFamily="49" charset="-122"/>
                <a:ea typeface="楷体" pitchFamily="49" charset="-122"/>
              </a:rPr>
              <a:t>l</a:t>
            </a:r>
            <a:r>
              <a:rPr lang="zh-CN" altLang="en-US" sz="2800" b="1" dirty="0">
                <a:latin typeface="楷体" pitchFamily="49" charset="-122"/>
                <a:ea typeface="楷体" pitchFamily="49" charset="-122"/>
              </a:rPr>
              <a:t>的段或子文件，依次读入内存并选择有效的内部排序方法进行排序；然后将排好序的有序子文件重新写入到外存。子文件称为</a:t>
            </a:r>
            <a:r>
              <a:rPr lang="zh-CN" altLang="en-US" sz="2800" b="1" dirty="0">
                <a:solidFill>
                  <a:schemeClr val="folHlink"/>
                </a:solidFill>
                <a:latin typeface="楷体" pitchFamily="49" charset="-122"/>
                <a:ea typeface="楷体" pitchFamily="49" charset="-122"/>
              </a:rPr>
              <a:t>归并段</a:t>
            </a:r>
            <a:r>
              <a:rPr lang="zh-CN" altLang="en-US" sz="2800" b="1" dirty="0">
                <a:latin typeface="楷体" pitchFamily="49" charset="-122"/>
                <a:ea typeface="楷体" pitchFamily="49" charset="-122"/>
              </a:rPr>
              <a:t>或</a:t>
            </a:r>
            <a:r>
              <a:rPr lang="zh-CN" altLang="en-US" sz="2800" b="1" dirty="0">
                <a:solidFill>
                  <a:schemeClr val="folHlink"/>
                </a:solidFill>
                <a:latin typeface="楷体" pitchFamily="49" charset="-122"/>
                <a:ea typeface="楷体" pitchFamily="49" charset="-122"/>
              </a:rPr>
              <a:t>顺串</a:t>
            </a:r>
            <a:r>
              <a:rPr lang="zh-CN" altLang="en-US" sz="2800" b="1" dirty="0">
                <a:latin typeface="楷体" pitchFamily="49" charset="-122"/>
                <a:ea typeface="楷体" pitchFamily="49" charset="-122"/>
              </a:rPr>
              <a:t>。</a:t>
            </a:r>
          </a:p>
          <a:p>
            <a:pPr marL="533400" lvl="1" eaLnBrk="0" hangingPunct="0">
              <a:lnSpc>
                <a:spcPct val="110000"/>
              </a:lnSpc>
              <a:spcBef>
                <a:spcPct val="20000"/>
              </a:spcBef>
            </a:pPr>
            <a:r>
              <a:rPr lang="zh-CN" altLang="en-US" sz="2800" b="1" dirty="0">
                <a:latin typeface="楷体" pitchFamily="49" charset="-122"/>
                <a:ea typeface="楷体" pitchFamily="49" charset="-122"/>
              </a:rPr>
              <a:t>② 采用归并的办法对</a:t>
            </a:r>
            <a:r>
              <a:rPr lang="zh-CN" altLang="en-US" sz="2800" b="1" dirty="0">
                <a:solidFill>
                  <a:schemeClr val="folHlink"/>
                </a:solidFill>
                <a:latin typeface="楷体" pitchFamily="49" charset="-122"/>
                <a:ea typeface="楷体" pitchFamily="49" charset="-122"/>
              </a:rPr>
              <a:t>归并段</a:t>
            </a:r>
            <a:r>
              <a:rPr lang="zh-CN" altLang="en-US" sz="2800" b="1" dirty="0">
                <a:latin typeface="楷体" pitchFamily="49" charset="-122"/>
                <a:ea typeface="楷体" pitchFamily="49" charset="-122"/>
              </a:rPr>
              <a:t>进行逐趟归并，使</a:t>
            </a:r>
            <a:r>
              <a:rPr lang="zh-CN" altLang="en-US" sz="2800" b="1" dirty="0">
                <a:solidFill>
                  <a:schemeClr val="tx2"/>
                </a:solidFill>
                <a:latin typeface="楷体" pitchFamily="49" charset="-122"/>
                <a:ea typeface="楷体" pitchFamily="49" charset="-122"/>
              </a:rPr>
              <a:t>归并段</a:t>
            </a:r>
            <a:r>
              <a:rPr lang="zh-CN" altLang="en-US" sz="2800" b="1" dirty="0">
                <a:latin typeface="楷体" pitchFamily="49" charset="-122"/>
                <a:ea typeface="楷体" pitchFamily="49" charset="-122"/>
              </a:rPr>
              <a:t>的长度逐渐增大，直到最后合并成只有一个</a:t>
            </a:r>
            <a:r>
              <a:rPr lang="zh-CN" altLang="en-US" sz="2800" b="1" dirty="0">
                <a:solidFill>
                  <a:schemeClr val="folHlink"/>
                </a:solidFill>
                <a:latin typeface="楷体" pitchFamily="49" charset="-122"/>
                <a:ea typeface="楷体" pitchFamily="49" charset="-122"/>
              </a:rPr>
              <a:t>归并段</a:t>
            </a:r>
            <a:r>
              <a:rPr lang="zh-CN" altLang="en-US" sz="2800" b="1" dirty="0">
                <a:latin typeface="楷体" pitchFamily="49" charset="-122"/>
                <a:ea typeface="楷体" pitchFamily="49" charset="-122"/>
              </a:rPr>
              <a:t>的文件</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排好序的文件。</a:t>
            </a:r>
          </a:p>
        </p:txBody>
      </p:sp>
      <p:sp>
        <p:nvSpPr>
          <p:cNvPr id="4" name="灯片编号占位符 3"/>
          <p:cNvSpPr>
            <a:spLocks noGrp="1"/>
          </p:cNvSpPr>
          <p:nvPr>
            <p:ph type="sldNum" sz="quarter" idx="12"/>
          </p:nvPr>
        </p:nvSpPr>
        <p:spPr/>
        <p:txBody>
          <a:bodyPr/>
          <a:lstStyle/>
          <a:p>
            <a:fld id="{5E4C5598-5272-4FD5-A888-A2318F7D3CC1}" type="slidenum">
              <a:rPr lang="zh-CN" altLang="en-US" smtClean="0"/>
              <a:pPr/>
              <a:t>33</a:t>
            </a:fld>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sz="half" idx="1"/>
          </p:nvPr>
        </p:nvSpPr>
        <p:spPr>
          <a:xfrm>
            <a:off x="144463" y="188913"/>
            <a:ext cx="8748712" cy="6480175"/>
          </a:xfrm>
        </p:spPr>
        <p:txBody>
          <a:bodyPr>
            <a:normAutofit fontScale="92500" lnSpcReduction="10000"/>
          </a:bodyPr>
          <a:lstStyle/>
          <a:p>
            <a:pPr marL="0" indent="0" eaLnBrk="1" hangingPunct="1">
              <a:lnSpc>
                <a:spcPct val="110000"/>
              </a:lnSpc>
              <a:buFont typeface="Wingdings" pitchFamily="2" charset="2"/>
              <a:buNone/>
            </a:pPr>
            <a:r>
              <a:rPr lang="en-US" altLang="zh-CN" sz="3500" dirty="0" smtClean="0">
                <a:solidFill>
                  <a:schemeClr val="folHlink"/>
                </a:solidFill>
              </a:rPr>
              <a:t>1 </a:t>
            </a:r>
            <a:r>
              <a:rPr lang="zh-CN" altLang="en-US" sz="3500" dirty="0" smtClean="0">
                <a:solidFill>
                  <a:schemeClr val="folHlink"/>
                </a:solidFill>
              </a:rPr>
              <a:t>外部排序的简单方法</a:t>
            </a:r>
          </a:p>
          <a:p>
            <a:pPr marL="0" indent="0" eaLnBrk="1" hangingPunct="1">
              <a:lnSpc>
                <a:spcPct val="110000"/>
              </a:lnSpc>
              <a:buFont typeface="Wingdings" pitchFamily="2" charset="2"/>
              <a:buNone/>
            </a:pPr>
            <a:r>
              <a:rPr lang="zh-CN" altLang="en-US" sz="2400" dirty="0" smtClean="0"/>
              <a:t>    </a:t>
            </a:r>
            <a:r>
              <a:rPr lang="zh-CN" altLang="en-US" dirty="0" smtClean="0"/>
              <a:t>归并排序有多种方法，最简单的就是</a:t>
            </a:r>
            <a:r>
              <a:rPr lang="en-US" altLang="zh-CN" dirty="0" smtClean="0"/>
              <a:t>2-</a:t>
            </a:r>
            <a:r>
              <a:rPr lang="zh-CN" altLang="en-US" dirty="0" smtClean="0"/>
              <a:t>路归并。</a:t>
            </a:r>
          </a:p>
          <a:p>
            <a:pPr marL="0" indent="0" eaLnBrk="1" hangingPunct="1">
              <a:lnSpc>
                <a:spcPct val="110000"/>
              </a:lnSpc>
              <a:buFont typeface="Wingdings" pitchFamily="2" charset="2"/>
              <a:buNone/>
            </a:pPr>
            <a:r>
              <a:rPr lang="zh-CN" altLang="en-US" dirty="0" smtClean="0"/>
              <a:t>   设有一个磁盘上的数据文件，共有</a:t>
            </a:r>
            <a:r>
              <a:rPr lang="en-US" altLang="zh-CN" dirty="0" smtClean="0"/>
              <a:t>100,000</a:t>
            </a:r>
            <a:r>
              <a:rPr lang="zh-CN" altLang="en-US" dirty="0" smtClean="0"/>
              <a:t>个记录</a:t>
            </a:r>
            <a:r>
              <a:rPr lang="en-US" altLang="zh-CN" dirty="0" smtClean="0"/>
              <a:t>(A</a:t>
            </a:r>
            <a:r>
              <a:rPr lang="en-US" altLang="zh-CN" baseline="-20000" dirty="0" smtClean="0"/>
              <a:t>1</a:t>
            </a:r>
            <a:r>
              <a:rPr lang="zh-CN" altLang="en-US" dirty="0" smtClean="0"/>
              <a:t>， </a:t>
            </a:r>
            <a:r>
              <a:rPr lang="en-US" altLang="zh-CN" dirty="0" smtClean="0"/>
              <a:t>A</a:t>
            </a:r>
            <a:r>
              <a:rPr lang="en-US" altLang="zh-CN" baseline="-20000" dirty="0" smtClean="0"/>
              <a:t>2</a:t>
            </a:r>
            <a:r>
              <a:rPr lang="zh-CN" altLang="en-US" dirty="0" smtClean="0"/>
              <a:t>， </a:t>
            </a:r>
            <a:r>
              <a:rPr lang="en-US" altLang="zh-CN" dirty="0" smtClean="0"/>
              <a:t>…</a:t>
            </a:r>
            <a:r>
              <a:rPr lang="zh-CN" altLang="en-US" dirty="0" smtClean="0"/>
              <a:t>，</a:t>
            </a:r>
            <a:r>
              <a:rPr lang="en-US" altLang="zh-CN" dirty="0" smtClean="0"/>
              <a:t>A</a:t>
            </a:r>
            <a:r>
              <a:rPr lang="en-US" altLang="zh-CN" baseline="-20000" dirty="0" smtClean="0"/>
              <a:t>100000</a:t>
            </a:r>
            <a:r>
              <a:rPr lang="en-US" altLang="zh-CN" dirty="0" smtClean="0"/>
              <a:t>)</a:t>
            </a:r>
            <a:r>
              <a:rPr lang="zh-CN" altLang="en-US" dirty="0" smtClean="0"/>
              <a:t>，页块长为</a:t>
            </a:r>
            <a:r>
              <a:rPr lang="en-US" altLang="zh-CN" dirty="0" smtClean="0"/>
              <a:t>200</a:t>
            </a:r>
            <a:r>
              <a:rPr lang="zh-CN" altLang="en-US" dirty="0" smtClean="0"/>
              <a:t>个记录，供排序使用的缓冲区可提供容纳</a:t>
            </a:r>
            <a:r>
              <a:rPr lang="en-US" altLang="zh-CN" dirty="0" smtClean="0"/>
              <a:t>1000</a:t>
            </a:r>
            <a:r>
              <a:rPr lang="zh-CN" altLang="en-US" dirty="0" smtClean="0"/>
              <a:t>个记录的空间，现要对该文件进行排序，排序过程可按如下步骤进行： </a:t>
            </a:r>
          </a:p>
          <a:p>
            <a:pPr marL="0" indent="0" eaLnBrk="1" hangingPunct="1">
              <a:lnSpc>
                <a:spcPct val="110000"/>
              </a:lnSpc>
              <a:buFont typeface="Wingdings" pitchFamily="2" charset="2"/>
              <a:buNone/>
            </a:pPr>
            <a:r>
              <a:rPr lang="zh-CN" altLang="en-US" dirty="0" smtClean="0"/>
              <a:t>    </a:t>
            </a:r>
            <a:r>
              <a:rPr lang="zh-CN" altLang="en-US" dirty="0" smtClean="0">
                <a:solidFill>
                  <a:schemeClr val="tx2"/>
                </a:solidFill>
              </a:rPr>
              <a:t>第一步</a:t>
            </a:r>
            <a:r>
              <a:rPr lang="zh-CN" altLang="en-US" dirty="0" smtClean="0"/>
              <a:t>：每次将</a:t>
            </a:r>
            <a:r>
              <a:rPr lang="en-US" altLang="zh-CN" dirty="0" smtClean="0"/>
              <a:t>5</a:t>
            </a:r>
            <a:r>
              <a:rPr lang="zh-CN" altLang="en-US" dirty="0" smtClean="0"/>
              <a:t>个页块</a:t>
            </a:r>
            <a:r>
              <a:rPr lang="en-US" altLang="zh-CN" dirty="0" smtClean="0"/>
              <a:t>(1000</a:t>
            </a:r>
            <a:r>
              <a:rPr lang="zh-CN" altLang="en-US" dirty="0" smtClean="0"/>
              <a:t>个记录</a:t>
            </a:r>
            <a:r>
              <a:rPr lang="en-US" altLang="zh-CN" dirty="0" smtClean="0"/>
              <a:t>)</a:t>
            </a:r>
            <a:r>
              <a:rPr lang="zh-CN" altLang="en-US" dirty="0" smtClean="0"/>
              <a:t>由外存读到内存， 进行内排序，整个文件共得到</a:t>
            </a:r>
            <a:r>
              <a:rPr lang="en-US" altLang="zh-CN" dirty="0" smtClean="0"/>
              <a:t>10</a:t>
            </a:r>
            <a:r>
              <a:rPr lang="zh-CN" altLang="en-US" dirty="0" smtClean="0"/>
              <a:t>个初始顺串</a:t>
            </a:r>
            <a:r>
              <a:rPr lang="en-US" altLang="zh-CN" dirty="0" smtClean="0"/>
              <a:t>R</a:t>
            </a:r>
            <a:r>
              <a:rPr lang="en-US" altLang="zh-CN" baseline="-20000" dirty="0" smtClean="0"/>
              <a:t>1</a:t>
            </a:r>
            <a:r>
              <a:rPr lang="en-US" altLang="zh-CN" dirty="0" smtClean="0"/>
              <a:t>~R</a:t>
            </a:r>
            <a:r>
              <a:rPr lang="en-US" altLang="zh-CN" baseline="-20000" dirty="0" smtClean="0"/>
              <a:t>10</a:t>
            </a:r>
            <a:r>
              <a:rPr lang="en-US" altLang="zh-CN" dirty="0" smtClean="0"/>
              <a:t> (</a:t>
            </a:r>
            <a:r>
              <a:rPr lang="zh-CN" altLang="en-US" dirty="0" smtClean="0"/>
              <a:t>每一个顺串占</a:t>
            </a:r>
            <a:r>
              <a:rPr lang="en-US" altLang="zh-CN" dirty="0" smtClean="0"/>
              <a:t>5</a:t>
            </a:r>
            <a:r>
              <a:rPr lang="zh-CN" altLang="en-US" dirty="0" smtClean="0"/>
              <a:t>个页块</a:t>
            </a:r>
            <a:r>
              <a:rPr lang="en-US" altLang="zh-CN" dirty="0" smtClean="0"/>
              <a:t>)</a:t>
            </a:r>
            <a:r>
              <a:rPr lang="zh-CN" altLang="en-US" dirty="0" smtClean="0"/>
              <a:t>，然后把它们写回到磁盘上去，如图</a:t>
            </a:r>
            <a:r>
              <a:rPr lang="en-US" altLang="zh-CN" dirty="0" smtClean="0"/>
              <a:t>11-6</a:t>
            </a:r>
            <a:r>
              <a:rPr lang="zh-CN" altLang="en-US" dirty="0" smtClean="0"/>
              <a:t>所示。</a:t>
            </a:r>
          </a:p>
          <a:p>
            <a:pPr marL="0" indent="0" eaLnBrk="1" hangingPunct="1">
              <a:lnSpc>
                <a:spcPct val="110000"/>
              </a:lnSpc>
              <a:buFont typeface="Wingdings" pitchFamily="2" charset="2"/>
              <a:buNone/>
            </a:pPr>
            <a:r>
              <a:rPr lang="zh-CN" altLang="en-US" dirty="0" smtClean="0"/>
              <a:t>    </a:t>
            </a:r>
            <a:r>
              <a:rPr lang="zh-CN" altLang="en-US" dirty="0" smtClean="0">
                <a:solidFill>
                  <a:schemeClr val="tx2"/>
                </a:solidFill>
              </a:rPr>
              <a:t>第二步</a:t>
            </a:r>
            <a:r>
              <a:rPr lang="zh-CN" altLang="en-US" dirty="0" smtClean="0"/>
              <a:t>：然后两两归并，直到成为一个有序文件为止。</a:t>
            </a:r>
          </a:p>
        </p:txBody>
      </p:sp>
      <p:sp>
        <p:nvSpPr>
          <p:cNvPr id="3" name="灯片编号占位符 2"/>
          <p:cNvSpPr>
            <a:spLocks noGrp="1"/>
          </p:cNvSpPr>
          <p:nvPr>
            <p:ph type="sldNum" sz="quarter" idx="12"/>
          </p:nvPr>
        </p:nvSpPr>
        <p:spPr/>
        <p:txBody>
          <a:bodyPr/>
          <a:lstStyle/>
          <a:p>
            <a:pPr>
              <a:defRPr/>
            </a:pPr>
            <a:fld id="{4AFABAED-6D47-491E-A775-31F40A556DD6}" type="slidenum">
              <a:rPr lang="zh-CN" altLang="en-US" smtClean="0"/>
              <a:pPr>
                <a:defRPr/>
              </a:pPr>
              <a:t>34</a:t>
            </a:fld>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539875" y="3106738"/>
            <a:ext cx="576263" cy="360362"/>
          </a:xfrm>
          <a:prstGeom prst="rect">
            <a:avLst/>
          </a:prstGeom>
          <a:noFill/>
          <a:ln w="9525">
            <a:noFill/>
            <a:miter lim="800000"/>
            <a:headEnd/>
            <a:tailEnd/>
          </a:ln>
        </p:spPr>
        <p:txBody>
          <a:bodyPr wrap="none" anchor="ctr"/>
          <a:lstStyle/>
          <a:p>
            <a:pPr algn="ctr"/>
            <a:r>
              <a:rPr lang="en-US" altLang="zh-CN"/>
              <a:t>R’’</a:t>
            </a:r>
            <a:r>
              <a:rPr lang="en-US" altLang="zh-CN" baseline="-20000"/>
              <a:t>1</a:t>
            </a:r>
          </a:p>
        </p:txBody>
      </p:sp>
      <p:grpSp>
        <p:nvGrpSpPr>
          <p:cNvPr id="2" name="Group 3"/>
          <p:cNvGrpSpPr>
            <a:grpSpLocks/>
          </p:cNvGrpSpPr>
          <p:nvPr/>
        </p:nvGrpSpPr>
        <p:grpSpPr bwMode="auto">
          <a:xfrm>
            <a:off x="250825" y="260350"/>
            <a:ext cx="8569325" cy="6192838"/>
            <a:chOff x="0" y="0"/>
            <a:chExt cx="5398" cy="3901"/>
          </a:xfrm>
        </p:grpSpPr>
        <p:sp>
          <p:nvSpPr>
            <p:cNvPr id="37892" name="Rectangle 4"/>
            <p:cNvSpPr>
              <a:spLocks noChangeArrowheads="1"/>
            </p:cNvSpPr>
            <p:nvPr/>
          </p:nvSpPr>
          <p:spPr bwMode="auto">
            <a:xfrm>
              <a:off x="3085" y="3266"/>
              <a:ext cx="1224" cy="227"/>
            </a:xfrm>
            <a:prstGeom prst="rect">
              <a:avLst/>
            </a:prstGeom>
            <a:noFill/>
            <a:ln w="9525">
              <a:noFill/>
              <a:miter lim="800000"/>
              <a:headEnd/>
              <a:tailEnd/>
            </a:ln>
          </p:spPr>
          <p:txBody>
            <a:bodyPr wrap="none" anchor="ctr"/>
            <a:lstStyle/>
            <a:p>
              <a:pPr algn="ctr"/>
              <a:r>
                <a:rPr lang="zh-CN" altLang="en-US" sz="2000" b="1">
                  <a:ea typeface="楷体_GB2312" pitchFamily="1" charset="-122"/>
                </a:rPr>
                <a:t>有序的数据文件</a:t>
              </a:r>
              <a:endParaRPr lang="zh-CN" altLang="en-US" sz="2000" b="1" baseline="-20000">
                <a:ea typeface="楷体_GB2312" pitchFamily="1" charset="-122"/>
              </a:endParaRPr>
            </a:p>
          </p:txBody>
        </p:sp>
        <p:grpSp>
          <p:nvGrpSpPr>
            <p:cNvPr id="3" name="Group 5"/>
            <p:cNvGrpSpPr>
              <a:grpSpLocks/>
            </p:cNvGrpSpPr>
            <p:nvPr/>
          </p:nvGrpSpPr>
          <p:grpSpPr bwMode="auto">
            <a:xfrm>
              <a:off x="0" y="0"/>
              <a:ext cx="5398" cy="2937"/>
              <a:chOff x="0" y="0"/>
              <a:chExt cx="5398" cy="2937"/>
            </a:xfrm>
          </p:grpSpPr>
          <p:grpSp>
            <p:nvGrpSpPr>
              <p:cNvPr id="4" name="Group 6"/>
              <p:cNvGrpSpPr>
                <a:grpSpLocks/>
              </p:cNvGrpSpPr>
              <p:nvPr/>
            </p:nvGrpSpPr>
            <p:grpSpPr bwMode="auto">
              <a:xfrm>
                <a:off x="0" y="0"/>
                <a:ext cx="363" cy="469"/>
                <a:chOff x="0" y="0"/>
                <a:chExt cx="363" cy="469"/>
              </a:xfrm>
            </p:grpSpPr>
            <p:sp>
              <p:nvSpPr>
                <p:cNvPr id="38045" name="Rectangle 7"/>
                <p:cNvSpPr>
                  <a:spLocks noChangeArrowheads="1"/>
                </p:cNvSpPr>
                <p:nvPr/>
              </p:nvSpPr>
              <p:spPr bwMode="auto">
                <a:xfrm>
                  <a:off x="45" y="0"/>
                  <a:ext cx="272" cy="204"/>
                </a:xfrm>
                <a:prstGeom prst="rect">
                  <a:avLst/>
                </a:prstGeom>
                <a:noFill/>
                <a:ln w="9525">
                  <a:noFill/>
                  <a:miter lim="800000"/>
                  <a:headEnd/>
                  <a:tailEnd/>
                </a:ln>
              </p:spPr>
              <p:txBody>
                <a:bodyPr wrap="none" anchor="ctr"/>
                <a:lstStyle/>
                <a:p>
                  <a:pPr algn="ctr"/>
                  <a:r>
                    <a:rPr lang="en-US" altLang="zh-CN"/>
                    <a:t>R</a:t>
                  </a:r>
                  <a:r>
                    <a:rPr lang="en-US" altLang="zh-CN" baseline="-20000"/>
                    <a:t>1</a:t>
                  </a:r>
                </a:p>
              </p:txBody>
            </p:sp>
            <p:grpSp>
              <p:nvGrpSpPr>
                <p:cNvPr id="5" name="Group 8"/>
                <p:cNvGrpSpPr>
                  <a:grpSpLocks/>
                </p:cNvGrpSpPr>
                <p:nvPr/>
              </p:nvGrpSpPr>
              <p:grpSpPr bwMode="auto">
                <a:xfrm>
                  <a:off x="0" y="242"/>
                  <a:ext cx="363" cy="227"/>
                  <a:chOff x="0" y="0"/>
                  <a:chExt cx="363" cy="227"/>
                </a:xfrm>
              </p:grpSpPr>
              <p:sp>
                <p:nvSpPr>
                  <p:cNvPr id="38047" name="Rectangle 9"/>
                  <p:cNvSpPr>
                    <a:spLocks noChangeArrowheads="1"/>
                  </p:cNvSpPr>
                  <p:nvPr/>
                </p:nvSpPr>
                <p:spPr bwMode="auto">
                  <a:xfrm>
                    <a:off x="0" y="0"/>
                    <a:ext cx="363" cy="227"/>
                  </a:xfrm>
                  <a:prstGeom prst="rect">
                    <a:avLst/>
                  </a:prstGeom>
                  <a:noFill/>
                  <a:ln w="9525">
                    <a:solidFill>
                      <a:schemeClr val="tx1"/>
                    </a:solidFill>
                    <a:miter lim="800000"/>
                    <a:headEnd/>
                    <a:tailEnd/>
                  </a:ln>
                </p:spPr>
                <p:txBody>
                  <a:bodyPr wrap="none" anchor="ctr"/>
                  <a:lstStyle/>
                  <a:p>
                    <a:endParaRPr lang="zh-CN" altLang="en-US"/>
                  </a:p>
                </p:txBody>
              </p:sp>
              <p:sp>
                <p:nvSpPr>
                  <p:cNvPr id="38048" name="Line 10"/>
                  <p:cNvSpPr>
                    <a:spLocks noChangeShapeType="1"/>
                  </p:cNvSpPr>
                  <p:nvPr/>
                </p:nvSpPr>
                <p:spPr bwMode="auto">
                  <a:xfrm>
                    <a:off x="181" y="0"/>
                    <a:ext cx="0" cy="227"/>
                  </a:xfrm>
                  <a:prstGeom prst="line">
                    <a:avLst/>
                  </a:prstGeom>
                  <a:noFill/>
                  <a:ln w="9525">
                    <a:solidFill>
                      <a:schemeClr val="tx1"/>
                    </a:solidFill>
                    <a:round/>
                    <a:headEnd/>
                    <a:tailEnd/>
                  </a:ln>
                </p:spPr>
                <p:txBody>
                  <a:bodyPr wrap="none"/>
                  <a:lstStyle/>
                  <a:p>
                    <a:endParaRPr lang="zh-CN" altLang="en-US"/>
                  </a:p>
                </p:txBody>
              </p:sp>
            </p:grpSp>
          </p:grpSp>
          <p:grpSp>
            <p:nvGrpSpPr>
              <p:cNvPr id="6" name="Group 11"/>
              <p:cNvGrpSpPr>
                <a:grpSpLocks/>
              </p:cNvGrpSpPr>
              <p:nvPr/>
            </p:nvGrpSpPr>
            <p:grpSpPr bwMode="auto">
              <a:xfrm>
                <a:off x="499" y="0"/>
                <a:ext cx="363" cy="469"/>
                <a:chOff x="0" y="0"/>
                <a:chExt cx="363" cy="469"/>
              </a:xfrm>
            </p:grpSpPr>
            <p:sp>
              <p:nvSpPr>
                <p:cNvPr id="38041" name="Rectangle 12"/>
                <p:cNvSpPr>
                  <a:spLocks noChangeArrowheads="1"/>
                </p:cNvSpPr>
                <p:nvPr/>
              </p:nvSpPr>
              <p:spPr bwMode="auto">
                <a:xfrm>
                  <a:off x="45" y="0"/>
                  <a:ext cx="272" cy="204"/>
                </a:xfrm>
                <a:prstGeom prst="rect">
                  <a:avLst/>
                </a:prstGeom>
                <a:noFill/>
                <a:ln w="9525">
                  <a:noFill/>
                  <a:miter lim="800000"/>
                  <a:headEnd/>
                  <a:tailEnd/>
                </a:ln>
              </p:spPr>
              <p:txBody>
                <a:bodyPr wrap="none" anchor="ctr"/>
                <a:lstStyle/>
                <a:p>
                  <a:pPr algn="ctr"/>
                  <a:r>
                    <a:rPr lang="en-US" altLang="zh-CN"/>
                    <a:t>R</a:t>
                  </a:r>
                  <a:r>
                    <a:rPr lang="en-US" altLang="zh-CN" baseline="-20000"/>
                    <a:t>2</a:t>
                  </a:r>
                </a:p>
              </p:txBody>
            </p:sp>
            <p:grpSp>
              <p:nvGrpSpPr>
                <p:cNvPr id="7" name="Group 13"/>
                <p:cNvGrpSpPr>
                  <a:grpSpLocks/>
                </p:cNvGrpSpPr>
                <p:nvPr/>
              </p:nvGrpSpPr>
              <p:grpSpPr bwMode="auto">
                <a:xfrm>
                  <a:off x="0" y="242"/>
                  <a:ext cx="363" cy="227"/>
                  <a:chOff x="0" y="0"/>
                  <a:chExt cx="363" cy="227"/>
                </a:xfrm>
              </p:grpSpPr>
              <p:sp>
                <p:nvSpPr>
                  <p:cNvPr id="38043" name="Rectangle 14"/>
                  <p:cNvSpPr>
                    <a:spLocks noChangeArrowheads="1"/>
                  </p:cNvSpPr>
                  <p:nvPr/>
                </p:nvSpPr>
                <p:spPr bwMode="auto">
                  <a:xfrm>
                    <a:off x="0" y="0"/>
                    <a:ext cx="363" cy="227"/>
                  </a:xfrm>
                  <a:prstGeom prst="rect">
                    <a:avLst/>
                  </a:prstGeom>
                  <a:noFill/>
                  <a:ln w="9525">
                    <a:solidFill>
                      <a:schemeClr val="tx1"/>
                    </a:solidFill>
                    <a:miter lim="800000"/>
                    <a:headEnd/>
                    <a:tailEnd/>
                  </a:ln>
                </p:spPr>
                <p:txBody>
                  <a:bodyPr wrap="none" anchor="ctr"/>
                  <a:lstStyle/>
                  <a:p>
                    <a:endParaRPr lang="zh-CN" altLang="en-US"/>
                  </a:p>
                </p:txBody>
              </p:sp>
              <p:sp>
                <p:nvSpPr>
                  <p:cNvPr id="38044" name="Line 15"/>
                  <p:cNvSpPr>
                    <a:spLocks noChangeShapeType="1"/>
                  </p:cNvSpPr>
                  <p:nvPr/>
                </p:nvSpPr>
                <p:spPr bwMode="auto">
                  <a:xfrm>
                    <a:off x="181" y="0"/>
                    <a:ext cx="0" cy="227"/>
                  </a:xfrm>
                  <a:prstGeom prst="line">
                    <a:avLst/>
                  </a:prstGeom>
                  <a:noFill/>
                  <a:ln w="9525">
                    <a:solidFill>
                      <a:schemeClr val="tx1"/>
                    </a:solidFill>
                    <a:round/>
                    <a:headEnd/>
                    <a:tailEnd/>
                  </a:ln>
                </p:spPr>
                <p:txBody>
                  <a:bodyPr wrap="none"/>
                  <a:lstStyle/>
                  <a:p>
                    <a:endParaRPr lang="zh-CN" altLang="en-US"/>
                  </a:p>
                </p:txBody>
              </p:sp>
            </p:grpSp>
          </p:grpSp>
          <p:grpSp>
            <p:nvGrpSpPr>
              <p:cNvPr id="8" name="Group 16"/>
              <p:cNvGrpSpPr>
                <a:grpSpLocks/>
              </p:cNvGrpSpPr>
              <p:nvPr/>
            </p:nvGrpSpPr>
            <p:grpSpPr bwMode="auto">
              <a:xfrm>
                <a:off x="1088" y="0"/>
                <a:ext cx="363" cy="469"/>
                <a:chOff x="0" y="0"/>
                <a:chExt cx="363" cy="469"/>
              </a:xfrm>
            </p:grpSpPr>
            <p:sp>
              <p:nvSpPr>
                <p:cNvPr id="38037" name="Rectangle 17"/>
                <p:cNvSpPr>
                  <a:spLocks noChangeArrowheads="1"/>
                </p:cNvSpPr>
                <p:nvPr/>
              </p:nvSpPr>
              <p:spPr bwMode="auto">
                <a:xfrm>
                  <a:off x="45" y="0"/>
                  <a:ext cx="272" cy="204"/>
                </a:xfrm>
                <a:prstGeom prst="rect">
                  <a:avLst/>
                </a:prstGeom>
                <a:noFill/>
                <a:ln w="9525">
                  <a:noFill/>
                  <a:miter lim="800000"/>
                  <a:headEnd/>
                  <a:tailEnd/>
                </a:ln>
              </p:spPr>
              <p:txBody>
                <a:bodyPr wrap="none" anchor="ctr"/>
                <a:lstStyle/>
                <a:p>
                  <a:pPr algn="ctr"/>
                  <a:r>
                    <a:rPr lang="en-US" altLang="zh-CN"/>
                    <a:t>R</a:t>
                  </a:r>
                  <a:r>
                    <a:rPr lang="en-US" altLang="zh-CN" baseline="-20000"/>
                    <a:t>3</a:t>
                  </a:r>
                </a:p>
              </p:txBody>
            </p:sp>
            <p:grpSp>
              <p:nvGrpSpPr>
                <p:cNvPr id="9" name="Group 18"/>
                <p:cNvGrpSpPr>
                  <a:grpSpLocks/>
                </p:cNvGrpSpPr>
                <p:nvPr/>
              </p:nvGrpSpPr>
              <p:grpSpPr bwMode="auto">
                <a:xfrm>
                  <a:off x="0" y="242"/>
                  <a:ext cx="363" cy="227"/>
                  <a:chOff x="0" y="0"/>
                  <a:chExt cx="363" cy="227"/>
                </a:xfrm>
              </p:grpSpPr>
              <p:sp>
                <p:nvSpPr>
                  <p:cNvPr id="38039" name="Rectangle 19"/>
                  <p:cNvSpPr>
                    <a:spLocks noChangeArrowheads="1"/>
                  </p:cNvSpPr>
                  <p:nvPr/>
                </p:nvSpPr>
                <p:spPr bwMode="auto">
                  <a:xfrm>
                    <a:off x="0" y="0"/>
                    <a:ext cx="363" cy="227"/>
                  </a:xfrm>
                  <a:prstGeom prst="rect">
                    <a:avLst/>
                  </a:prstGeom>
                  <a:noFill/>
                  <a:ln w="9525">
                    <a:solidFill>
                      <a:schemeClr val="tx1"/>
                    </a:solidFill>
                    <a:miter lim="800000"/>
                    <a:headEnd/>
                    <a:tailEnd/>
                  </a:ln>
                </p:spPr>
                <p:txBody>
                  <a:bodyPr wrap="none" anchor="ctr"/>
                  <a:lstStyle/>
                  <a:p>
                    <a:endParaRPr lang="zh-CN" altLang="en-US"/>
                  </a:p>
                </p:txBody>
              </p:sp>
              <p:sp>
                <p:nvSpPr>
                  <p:cNvPr id="38040" name="Line 20"/>
                  <p:cNvSpPr>
                    <a:spLocks noChangeShapeType="1"/>
                  </p:cNvSpPr>
                  <p:nvPr/>
                </p:nvSpPr>
                <p:spPr bwMode="auto">
                  <a:xfrm>
                    <a:off x="181" y="0"/>
                    <a:ext cx="0" cy="227"/>
                  </a:xfrm>
                  <a:prstGeom prst="line">
                    <a:avLst/>
                  </a:prstGeom>
                  <a:noFill/>
                  <a:ln w="9525">
                    <a:solidFill>
                      <a:schemeClr val="tx1"/>
                    </a:solidFill>
                    <a:round/>
                    <a:headEnd/>
                    <a:tailEnd/>
                  </a:ln>
                </p:spPr>
                <p:txBody>
                  <a:bodyPr wrap="none"/>
                  <a:lstStyle/>
                  <a:p>
                    <a:endParaRPr lang="zh-CN" altLang="en-US"/>
                  </a:p>
                </p:txBody>
              </p:sp>
            </p:grpSp>
          </p:grpSp>
          <p:grpSp>
            <p:nvGrpSpPr>
              <p:cNvPr id="10" name="Group 21"/>
              <p:cNvGrpSpPr>
                <a:grpSpLocks/>
              </p:cNvGrpSpPr>
              <p:nvPr/>
            </p:nvGrpSpPr>
            <p:grpSpPr bwMode="auto">
              <a:xfrm>
                <a:off x="1587" y="0"/>
                <a:ext cx="363" cy="469"/>
                <a:chOff x="0" y="0"/>
                <a:chExt cx="363" cy="469"/>
              </a:xfrm>
            </p:grpSpPr>
            <p:sp>
              <p:nvSpPr>
                <p:cNvPr id="38033" name="Rectangle 22"/>
                <p:cNvSpPr>
                  <a:spLocks noChangeArrowheads="1"/>
                </p:cNvSpPr>
                <p:nvPr/>
              </p:nvSpPr>
              <p:spPr bwMode="auto">
                <a:xfrm>
                  <a:off x="45" y="0"/>
                  <a:ext cx="272" cy="204"/>
                </a:xfrm>
                <a:prstGeom prst="rect">
                  <a:avLst/>
                </a:prstGeom>
                <a:noFill/>
                <a:ln w="9525">
                  <a:noFill/>
                  <a:miter lim="800000"/>
                  <a:headEnd/>
                  <a:tailEnd/>
                </a:ln>
              </p:spPr>
              <p:txBody>
                <a:bodyPr wrap="none" anchor="ctr"/>
                <a:lstStyle/>
                <a:p>
                  <a:pPr algn="ctr"/>
                  <a:r>
                    <a:rPr lang="en-US" altLang="zh-CN"/>
                    <a:t>R</a:t>
                  </a:r>
                  <a:r>
                    <a:rPr lang="en-US" altLang="zh-CN" baseline="-20000"/>
                    <a:t>4</a:t>
                  </a:r>
                </a:p>
              </p:txBody>
            </p:sp>
            <p:grpSp>
              <p:nvGrpSpPr>
                <p:cNvPr id="11" name="Group 23"/>
                <p:cNvGrpSpPr>
                  <a:grpSpLocks/>
                </p:cNvGrpSpPr>
                <p:nvPr/>
              </p:nvGrpSpPr>
              <p:grpSpPr bwMode="auto">
                <a:xfrm>
                  <a:off x="0" y="242"/>
                  <a:ext cx="363" cy="227"/>
                  <a:chOff x="0" y="0"/>
                  <a:chExt cx="363" cy="227"/>
                </a:xfrm>
              </p:grpSpPr>
              <p:sp>
                <p:nvSpPr>
                  <p:cNvPr id="38035" name="Rectangle 24"/>
                  <p:cNvSpPr>
                    <a:spLocks noChangeArrowheads="1"/>
                  </p:cNvSpPr>
                  <p:nvPr/>
                </p:nvSpPr>
                <p:spPr bwMode="auto">
                  <a:xfrm>
                    <a:off x="0" y="0"/>
                    <a:ext cx="363" cy="227"/>
                  </a:xfrm>
                  <a:prstGeom prst="rect">
                    <a:avLst/>
                  </a:prstGeom>
                  <a:noFill/>
                  <a:ln w="9525">
                    <a:solidFill>
                      <a:schemeClr val="tx1"/>
                    </a:solidFill>
                    <a:miter lim="800000"/>
                    <a:headEnd/>
                    <a:tailEnd/>
                  </a:ln>
                </p:spPr>
                <p:txBody>
                  <a:bodyPr wrap="none" anchor="ctr"/>
                  <a:lstStyle/>
                  <a:p>
                    <a:endParaRPr lang="zh-CN" altLang="en-US"/>
                  </a:p>
                </p:txBody>
              </p:sp>
              <p:sp>
                <p:nvSpPr>
                  <p:cNvPr id="38036" name="Line 25"/>
                  <p:cNvSpPr>
                    <a:spLocks noChangeShapeType="1"/>
                  </p:cNvSpPr>
                  <p:nvPr/>
                </p:nvSpPr>
                <p:spPr bwMode="auto">
                  <a:xfrm>
                    <a:off x="181" y="0"/>
                    <a:ext cx="0" cy="227"/>
                  </a:xfrm>
                  <a:prstGeom prst="line">
                    <a:avLst/>
                  </a:prstGeom>
                  <a:noFill/>
                  <a:ln w="9525">
                    <a:solidFill>
                      <a:schemeClr val="tx1"/>
                    </a:solidFill>
                    <a:round/>
                    <a:headEnd/>
                    <a:tailEnd/>
                  </a:ln>
                </p:spPr>
                <p:txBody>
                  <a:bodyPr wrap="none"/>
                  <a:lstStyle/>
                  <a:p>
                    <a:endParaRPr lang="zh-CN" altLang="en-US"/>
                  </a:p>
                </p:txBody>
              </p:sp>
            </p:grpSp>
          </p:grpSp>
          <p:grpSp>
            <p:nvGrpSpPr>
              <p:cNvPr id="12" name="Group 26"/>
              <p:cNvGrpSpPr>
                <a:grpSpLocks/>
              </p:cNvGrpSpPr>
              <p:nvPr/>
            </p:nvGrpSpPr>
            <p:grpSpPr bwMode="auto">
              <a:xfrm>
                <a:off x="2282" y="0"/>
                <a:ext cx="363" cy="469"/>
                <a:chOff x="0" y="0"/>
                <a:chExt cx="363" cy="469"/>
              </a:xfrm>
            </p:grpSpPr>
            <p:sp>
              <p:nvSpPr>
                <p:cNvPr id="38029" name="Rectangle 27"/>
                <p:cNvSpPr>
                  <a:spLocks noChangeArrowheads="1"/>
                </p:cNvSpPr>
                <p:nvPr/>
              </p:nvSpPr>
              <p:spPr bwMode="auto">
                <a:xfrm>
                  <a:off x="45" y="0"/>
                  <a:ext cx="272" cy="204"/>
                </a:xfrm>
                <a:prstGeom prst="rect">
                  <a:avLst/>
                </a:prstGeom>
                <a:noFill/>
                <a:ln w="9525">
                  <a:noFill/>
                  <a:miter lim="800000"/>
                  <a:headEnd/>
                  <a:tailEnd/>
                </a:ln>
              </p:spPr>
              <p:txBody>
                <a:bodyPr wrap="none" anchor="ctr"/>
                <a:lstStyle/>
                <a:p>
                  <a:pPr algn="ctr"/>
                  <a:r>
                    <a:rPr lang="en-US" altLang="zh-CN"/>
                    <a:t>R</a:t>
                  </a:r>
                  <a:r>
                    <a:rPr lang="en-US" altLang="zh-CN" baseline="-20000"/>
                    <a:t>5</a:t>
                  </a:r>
                </a:p>
              </p:txBody>
            </p:sp>
            <p:grpSp>
              <p:nvGrpSpPr>
                <p:cNvPr id="13" name="Group 28"/>
                <p:cNvGrpSpPr>
                  <a:grpSpLocks/>
                </p:cNvGrpSpPr>
                <p:nvPr/>
              </p:nvGrpSpPr>
              <p:grpSpPr bwMode="auto">
                <a:xfrm>
                  <a:off x="0" y="242"/>
                  <a:ext cx="363" cy="227"/>
                  <a:chOff x="0" y="0"/>
                  <a:chExt cx="363" cy="227"/>
                </a:xfrm>
              </p:grpSpPr>
              <p:sp>
                <p:nvSpPr>
                  <p:cNvPr id="38031" name="Rectangle 29"/>
                  <p:cNvSpPr>
                    <a:spLocks noChangeArrowheads="1"/>
                  </p:cNvSpPr>
                  <p:nvPr/>
                </p:nvSpPr>
                <p:spPr bwMode="auto">
                  <a:xfrm>
                    <a:off x="0" y="0"/>
                    <a:ext cx="363" cy="227"/>
                  </a:xfrm>
                  <a:prstGeom prst="rect">
                    <a:avLst/>
                  </a:prstGeom>
                  <a:noFill/>
                  <a:ln w="9525">
                    <a:solidFill>
                      <a:schemeClr val="tx1"/>
                    </a:solidFill>
                    <a:miter lim="800000"/>
                    <a:headEnd/>
                    <a:tailEnd/>
                  </a:ln>
                </p:spPr>
                <p:txBody>
                  <a:bodyPr wrap="none" anchor="ctr"/>
                  <a:lstStyle/>
                  <a:p>
                    <a:endParaRPr lang="zh-CN" altLang="en-US"/>
                  </a:p>
                </p:txBody>
              </p:sp>
              <p:sp>
                <p:nvSpPr>
                  <p:cNvPr id="38032" name="Line 30"/>
                  <p:cNvSpPr>
                    <a:spLocks noChangeShapeType="1"/>
                  </p:cNvSpPr>
                  <p:nvPr/>
                </p:nvSpPr>
                <p:spPr bwMode="auto">
                  <a:xfrm>
                    <a:off x="181" y="0"/>
                    <a:ext cx="0" cy="227"/>
                  </a:xfrm>
                  <a:prstGeom prst="line">
                    <a:avLst/>
                  </a:prstGeom>
                  <a:noFill/>
                  <a:ln w="9525">
                    <a:solidFill>
                      <a:schemeClr val="tx1"/>
                    </a:solidFill>
                    <a:round/>
                    <a:headEnd/>
                    <a:tailEnd/>
                  </a:ln>
                </p:spPr>
                <p:txBody>
                  <a:bodyPr wrap="none"/>
                  <a:lstStyle/>
                  <a:p>
                    <a:endParaRPr lang="zh-CN" altLang="en-US"/>
                  </a:p>
                </p:txBody>
              </p:sp>
            </p:grpSp>
          </p:grpSp>
          <p:grpSp>
            <p:nvGrpSpPr>
              <p:cNvPr id="14" name="Group 31"/>
              <p:cNvGrpSpPr>
                <a:grpSpLocks/>
              </p:cNvGrpSpPr>
              <p:nvPr/>
            </p:nvGrpSpPr>
            <p:grpSpPr bwMode="auto">
              <a:xfrm>
                <a:off x="2781" y="0"/>
                <a:ext cx="363" cy="469"/>
                <a:chOff x="0" y="0"/>
                <a:chExt cx="363" cy="469"/>
              </a:xfrm>
            </p:grpSpPr>
            <p:sp>
              <p:nvSpPr>
                <p:cNvPr id="38025" name="Rectangle 32"/>
                <p:cNvSpPr>
                  <a:spLocks noChangeArrowheads="1"/>
                </p:cNvSpPr>
                <p:nvPr/>
              </p:nvSpPr>
              <p:spPr bwMode="auto">
                <a:xfrm>
                  <a:off x="45" y="0"/>
                  <a:ext cx="272" cy="204"/>
                </a:xfrm>
                <a:prstGeom prst="rect">
                  <a:avLst/>
                </a:prstGeom>
                <a:noFill/>
                <a:ln w="9525">
                  <a:noFill/>
                  <a:miter lim="800000"/>
                  <a:headEnd/>
                  <a:tailEnd/>
                </a:ln>
              </p:spPr>
              <p:txBody>
                <a:bodyPr wrap="none" anchor="ctr"/>
                <a:lstStyle/>
                <a:p>
                  <a:pPr algn="ctr"/>
                  <a:r>
                    <a:rPr lang="en-US" altLang="zh-CN"/>
                    <a:t>R</a:t>
                  </a:r>
                  <a:r>
                    <a:rPr lang="en-US" altLang="zh-CN" baseline="-20000"/>
                    <a:t>6</a:t>
                  </a:r>
                </a:p>
              </p:txBody>
            </p:sp>
            <p:grpSp>
              <p:nvGrpSpPr>
                <p:cNvPr id="15" name="Group 33"/>
                <p:cNvGrpSpPr>
                  <a:grpSpLocks/>
                </p:cNvGrpSpPr>
                <p:nvPr/>
              </p:nvGrpSpPr>
              <p:grpSpPr bwMode="auto">
                <a:xfrm>
                  <a:off x="0" y="242"/>
                  <a:ext cx="363" cy="227"/>
                  <a:chOff x="0" y="0"/>
                  <a:chExt cx="363" cy="227"/>
                </a:xfrm>
              </p:grpSpPr>
              <p:sp>
                <p:nvSpPr>
                  <p:cNvPr id="38027" name="Rectangle 34"/>
                  <p:cNvSpPr>
                    <a:spLocks noChangeArrowheads="1"/>
                  </p:cNvSpPr>
                  <p:nvPr/>
                </p:nvSpPr>
                <p:spPr bwMode="auto">
                  <a:xfrm>
                    <a:off x="0" y="0"/>
                    <a:ext cx="363" cy="227"/>
                  </a:xfrm>
                  <a:prstGeom prst="rect">
                    <a:avLst/>
                  </a:prstGeom>
                  <a:noFill/>
                  <a:ln w="9525">
                    <a:solidFill>
                      <a:schemeClr val="tx1"/>
                    </a:solidFill>
                    <a:miter lim="800000"/>
                    <a:headEnd/>
                    <a:tailEnd/>
                  </a:ln>
                </p:spPr>
                <p:txBody>
                  <a:bodyPr wrap="none" anchor="ctr"/>
                  <a:lstStyle/>
                  <a:p>
                    <a:endParaRPr lang="zh-CN" altLang="en-US"/>
                  </a:p>
                </p:txBody>
              </p:sp>
              <p:sp>
                <p:nvSpPr>
                  <p:cNvPr id="38028" name="Line 35"/>
                  <p:cNvSpPr>
                    <a:spLocks noChangeShapeType="1"/>
                  </p:cNvSpPr>
                  <p:nvPr/>
                </p:nvSpPr>
                <p:spPr bwMode="auto">
                  <a:xfrm>
                    <a:off x="181" y="0"/>
                    <a:ext cx="0" cy="227"/>
                  </a:xfrm>
                  <a:prstGeom prst="line">
                    <a:avLst/>
                  </a:prstGeom>
                  <a:noFill/>
                  <a:ln w="9525">
                    <a:solidFill>
                      <a:schemeClr val="tx1"/>
                    </a:solidFill>
                    <a:round/>
                    <a:headEnd/>
                    <a:tailEnd/>
                  </a:ln>
                </p:spPr>
                <p:txBody>
                  <a:bodyPr wrap="none"/>
                  <a:lstStyle/>
                  <a:p>
                    <a:endParaRPr lang="zh-CN" altLang="en-US"/>
                  </a:p>
                </p:txBody>
              </p:sp>
            </p:grpSp>
          </p:grpSp>
          <p:grpSp>
            <p:nvGrpSpPr>
              <p:cNvPr id="16" name="Group 36"/>
              <p:cNvGrpSpPr>
                <a:grpSpLocks/>
              </p:cNvGrpSpPr>
              <p:nvPr/>
            </p:nvGrpSpPr>
            <p:grpSpPr bwMode="auto">
              <a:xfrm>
                <a:off x="3402" y="0"/>
                <a:ext cx="363" cy="469"/>
                <a:chOff x="0" y="0"/>
                <a:chExt cx="363" cy="469"/>
              </a:xfrm>
            </p:grpSpPr>
            <p:sp>
              <p:nvSpPr>
                <p:cNvPr id="38021" name="Rectangle 37"/>
                <p:cNvSpPr>
                  <a:spLocks noChangeArrowheads="1"/>
                </p:cNvSpPr>
                <p:nvPr/>
              </p:nvSpPr>
              <p:spPr bwMode="auto">
                <a:xfrm>
                  <a:off x="45" y="0"/>
                  <a:ext cx="272" cy="204"/>
                </a:xfrm>
                <a:prstGeom prst="rect">
                  <a:avLst/>
                </a:prstGeom>
                <a:noFill/>
                <a:ln w="9525">
                  <a:noFill/>
                  <a:miter lim="800000"/>
                  <a:headEnd/>
                  <a:tailEnd/>
                </a:ln>
              </p:spPr>
              <p:txBody>
                <a:bodyPr wrap="none" anchor="ctr"/>
                <a:lstStyle/>
                <a:p>
                  <a:pPr algn="ctr"/>
                  <a:r>
                    <a:rPr lang="en-US" altLang="zh-CN"/>
                    <a:t>R</a:t>
                  </a:r>
                  <a:r>
                    <a:rPr lang="en-US" altLang="zh-CN" baseline="-20000"/>
                    <a:t>7</a:t>
                  </a:r>
                </a:p>
              </p:txBody>
            </p:sp>
            <p:grpSp>
              <p:nvGrpSpPr>
                <p:cNvPr id="17" name="Group 38"/>
                <p:cNvGrpSpPr>
                  <a:grpSpLocks/>
                </p:cNvGrpSpPr>
                <p:nvPr/>
              </p:nvGrpSpPr>
              <p:grpSpPr bwMode="auto">
                <a:xfrm>
                  <a:off x="0" y="242"/>
                  <a:ext cx="363" cy="227"/>
                  <a:chOff x="0" y="0"/>
                  <a:chExt cx="363" cy="227"/>
                </a:xfrm>
              </p:grpSpPr>
              <p:sp>
                <p:nvSpPr>
                  <p:cNvPr id="38023" name="Rectangle 39"/>
                  <p:cNvSpPr>
                    <a:spLocks noChangeArrowheads="1"/>
                  </p:cNvSpPr>
                  <p:nvPr/>
                </p:nvSpPr>
                <p:spPr bwMode="auto">
                  <a:xfrm>
                    <a:off x="0" y="0"/>
                    <a:ext cx="363" cy="227"/>
                  </a:xfrm>
                  <a:prstGeom prst="rect">
                    <a:avLst/>
                  </a:prstGeom>
                  <a:noFill/>
                  <a:ln w="9525">
                    <a:solidFill>
                      <a:schemeClr val="tx1"/>
                    </a:solidFill>
                    <a:miter lim="800000"/>
                    <a:headEnd/>
                    <a:tailEnd/>
                  </a:ln>
                </p:spPr>
                <p:txBody>
                  <a:bodyPr wrap="none" anchor="ctr"/>
                  <a:lstStyle/>
                  <a:p>
                    <a:endParaRPr lang="zh-CN" altLang="en-US"/>
                  </a:p>
                </p:txBody>
              </p:sp>
              <p:sp>
                <p:nvSpPr>
                  <p:cNvPr id="38024" name="Line 40"/>
                  <p:cNvSpPr>
                    <a:spLocks noChangeShapeType="1"/>
                  </p:cNvSpPr>
                  <p:nvPr/>
                </p:nvSpPr>
                <p:spPr bwMode="auto">
                  <a:xfrm>
                    <a:off x="181" y="0"/>
                    <a:ext cx="0" cy="227"/>
                  </a:xfrm>
                  <a:prstGeom prst="line">
                    <a:avLst/>
                  </a:prstGeom>
                  <a:noFill/>
                  <a:ln w="9525">
                    <a:solidFill>
                      <a:schemeClr val="tx1"/>
                    </a:solidFill>
                    <a:round/>
                    <a:headEnd/>
                    <a:tailEnd/>
                  </a:ln>
                </p:spPr>
                <p:txBody>
                  <a:bodyPr wrap="none"/>
                  <a:lstStyle/>
                  <a:p>
                    <a:endParaRPr lang="zh-CN" altLang="en-US"/>
                  </a:p>
                </p:txBody>
              </p:sp>
            </p:grpSp>
          </p:grpSp>
          <p:grpSp>
            <p:nvGrpSpPr>
              <p:cNvPr id="18" name="Group 41"/>
              <p:cNvGrpSpPr>
                <a:grpSpLocks/>
              </p:cNvGrpSpPr>
              <p:nvPr/>
            </p:nvGrpSpPr>
            <p:grpSpPr bwMode="auto">
              <a:xfrm>
                <a:off x="3901" y="0"/>
                <a:ext cx="363" cy="469"/>
                <a:chOff x="0" y="0"/>
                <a:chExt cx="363" cy="469"/>
              </a:xfrm>
            </p:grpSpPr>
            <p:sp>
              <p:nvSpPr>
                <p:cNvPr id="38017" name="Rectangle 42"/>
                <p:cNvSpPr>
                  <a:spLocks noChangeArrowheads="1"/>
                </p:cNvSpPr>
                <p:nvPr/>
              </p:nvSpPr>
              <p:spPr bwMode="auto">
                <a:xfrm>
                  <a:off x="45" y="0"/>
                  <a:ext cx="272" cy="204"/>
                </a:xfrm>
                <a:prstGeom prst="rect">
                  <a:avLst/>
                </a:prstGeom>
                <a:noFill/>
                <a:ln w="9525">
                  <a:noFill/>
                  <a:miter lim="800000"/>
                  <a:headEnd/>
                  <a:tailEnd/>
                </a:ln>
              </p:spPr>
              <p:txBody>
                <a:bodyPr wrap="none" anchor="ctr"/>
                <a:lstStyle/>
                <a:p>
                  <a:pPr algn="ctr"/>
                  <a:r>
                    <a:rPr lang="en-US" altLang="zh-CN"/>
                    <a:t>R</a:t>
                  </a:r>
                  <a:r>
                    <a:rPr lang="en-US" altLang="zh-CN" baseline="-20000"/>
                    <a:t>8</a:t>
                  </a:r>
                </a:p>
              </p:txBody>
            </p:sp>
            <p:grpSp>
              <p:nvGrpSpPr>
                <p:cNvPr id="19" name="Group 43"/>
                <p:cNvGrpSpPr>
                  <a:grpSpLocks/>
                </p:cNvGrpSpPr>
                <p:nvPr/>
              </p:nvGrpSpPr>
              <p:grpSpPr bwMode="auto">
                <a:xfrm>
                  <a:off x="0" y="242"/>
                  <a:ext cx="363" cy="227"/>
                  <a:chOff x="0" y="0"/>
                  <a:chExt cx="363" cy="227"/>
                </a:xfrm>
              </p:grpSpPr>
              <p:sp>
                <p:nvSpPr>
                  <p:cNvPr id="38019" name="Rectangle 44"/>
                  <p:cNvSpPr>
                    <a:spLocks noChangeArrowheads="1"/>
                  </p:cNvSpPr>
                  <p:nvPr/>
                </p:nvSpPr>
                <p:spPr bwMode="auto">
                  <a:xfrm>
                    <a:off x="0" y="0"/>
                    <a:ext cx="363" cy="227"/>
                  </a:xfrm>
                  <a:prstGeom prst="rect">
                    <a:avLst/>
                  </a:prstGeom>
                  <a:noFill/>
                  <a:ln w="9525">
                    <a:solidFill>
                      <a:schemeClr val="tx1"/>
                    </a:solidFill>
                    <a:miter lim="800000"/>
                    <a:headEnd/>
                    <a:tailEnd/>
                  </a:ln>
                </p:spPr>
                <p:txBody>
                  <a:bodyPr wrap="none" anchor="ctr"/>
                  <a:lstStyle/>
                  <a:p>
                    <a:endParaRPr lang="zh-CN" altLang="en-US"/>
                  </a:p>
                </p:txBody>
              </p:sp>
              <p:sp>
                <p:nvSpPr>
                  <p:cNvPr id="38020" name="Line 45"/>
                  <p:cNvSpPr>
                    <a:spLocks noChangeShapeType="1"/>
                  </p:cNvSpPr>
                  <p:nvPr/>
                </p:nvSpPr>
                <p:spPr bwMode="auto">
                  <a:xfrm>
                    <a:off x="181" y="0"/>
                    <a:ext cx="0" cy="227"/>
                  </a:xfrm>
                  <a:prstGeom prst="line">
                    <a:avLst/>
                  </a:prstGeom>
                  <a:noFill/>
                  <a:ln w="9525">
                    <a:solidFill>
                      <a:schemeClr val="tx1"/>
                    </a:solidFill>
                    <a:round/>
                    <a:headEnd/>
                    <a:tailEnd/>
                  </a:ln>
                </p:spPr>
                <p:txBody>
                  <a:bodyPr wrap="none"/>
                  <a:lstStyle/>
                  <a:p>
                    <a:endParaRPr lang="zh-CN" altLang="en-US"/>
                  </a:p>
                </p:txBody>
              </p:sp>
            </p:grpSp>
          </p:grpSp>
          <p:grpSp>
            <p:nvGrpSpPr>
              <p:cNvPr id="20" name="Group 46"/>
              <p:cNvGrpSpPr>
                <a:grpSpLocks/>
              </p:cNvGrpSpPr>
              <p:nvPr/>
            </p:nvGrpSpPr>
            <p:grpSpPr bwMode="auto">
              <a:xfrm>
                <a:off x="4536" y="0"/>
                <a:ext cx="363" cy="469"/>
                <a:chOff x="0" y="0"/>
                <a:chExt cx="363" cy="469"/>
              </a:xfrm>
            </p:grpSpPr>
            <p:sp>
              <p:nvSpPr>
                <p:cNvPr id="38013" name="Rectangle 47"/>
                <p:cNvSpPr>
                  <a:spLocks noChangeArrowheads="1"/>
                </p:cNvSpPr>
                <p:nvPr/>
              </p:nvSpPr>
              <p:spPr bwMode="auto">
                <a:xfrm>
                  <a:off x="45" y="0"/>
                  <a:ext cx="272" cy="204"/>
                </a:xfrm>
                <a:prstGeom prst="rect">
                  <a:avLst/>
                </a:prstGeom>
                <a:noFill/>
                <a:ln w="9525">
                  <a:noFill/>
                  <a:miter lim="800000"/>
                  <a:headEnd/>
                  <a:tailEnd/>
                </a:ln>
              </p:spPr>
              <p:txBody>
                <a:bodyPr wrap="none" anchor="ctr"/>
                <a:lstStyle/>
                <a:p>
                  <a:pPr algn="ctr"/>
                  <a:r>
                    <a:rPr lang="en-US" altLang="zh-CN"/>
                    <a:t>R</a:t>
                  </a:r>
                  <a:r>
                    <a:rPr lang="en-US" altLang="zh-CN" baseline="-20000"/>
                    <a:t>9</a:t>
                  </a:r>
                </a:p>
              </p:txBody>
            </p:sp>
            <p:grpSp>
              <p:nvGrpSpPr>
                <p:cNvPr id="21" name="Group 48"/>
                <p:cNvGrpSpPr>
                  <a:grpSpLocks/>
                </p:cNvGrpSpPr>
                <p:nvPr/>
              </p:nvGrpSpPr>
              <p:grpSpPr bwMode="auto">
                <a:xfrm>
                  <a:off x="0" y="242"/>
                  <a:ext cx="363" cy="227"/>
                  <a:chOff x="0" y="0"/>
                  <a:chExt cx="363" cy="227"/>
                </a:xfrm>
              </p:grpSpPr>
              <p:sp>
                <p:nvSpPr>
                  <p:cNvPr id="38015" name="Rectangle 49"/>
                  <p:cNvSpPr>
                    <a:spLocks noChangeArrowheads="1"/>
                  </p:cNvSpPr>
                  <p:nvPr/>
                </p:nvSpPr>
                <p:spPr bwMode="auto">
                  <a:xfrm>
                    <a:off x="0" y="0"/>
                    <a:ext cx="363" cy="227"/>
                  </a:xfrm>
                  <a:prstGeom prst="rect">
                    <a:avLst/>
                  </a:prstGeom>
                  <a:noFill/>
                  <a:ln w="9525">
                    <a:solidFill>
                      <a:schemeClr val="tx1"/>
                    </a:solidFill>
                    <a:miter lim="800000"/>
                    <a:headEnd/>
                    <a:tailEnd/>
                  </a:ln>
                </p:spPr>
                <p:txBody>
                  <a:bodyPr wrap="none" anchor="ctr"/>
                  <a:lstStyle/>
                  <a:p>
                    <a:endParaRPr lang="zh-CN" altLang="en-US"/>
                  </a:p>
                </p:txBody>
              </p:sp>
              <p:sp>
                <p:nvSpPr>
                  <p:cNvPr id="38016" name="Line 50"/>
                  <p:cNvSpPr>
                    <a:spLocks noChangeShapeType="1"/>
                  </p:cNvSpPr>
                  <p:nvPr/>
                </p:nvSpPr>
                <p:spPr bwMode="auto">
                  <a:xfrm>
                    <a:off x="181" y="0"/>
                    <a:ext cx="0" cy="227"/>
                  </a:xfrm>
                  <a:prstGeom prst="line">
                    <a:avLst/>
                  </a:prstGeom>
                  <a:noFill/>
                  <a:ln w="9525">
                    <a:solidFill>
                      <a:schemeClr val="tx1"/>
                    </a:solidFill>
                    <a:round/>
                    <a:headEnd/>
                    <a:tailEnd/>
                  </a:ln>
                </p:spPr>
                <p:txBody>
                  <a:bodyPr wrap="none"/>
                  <a:lstStyle/>
                  <a:p>
                    <a:endParaRPr lang="zh-CN" altLang="en-US"/>
                  </a:p>
                </p:txBody>
              </p:sp>
            </p:grpSp>
          </p:grpSp>
          <p:grpSp>
            <p:nvGrpSpPr>
              <p:cNvPr id="22" name="Group 51"/>
              <p:cNvGrpSpPr>
                <a:grpSpLocks/>
              </p:cNvGrpSpPr>
              <p:nvPr/>
            </p:nvGrpSpPr>
            <p:grpSpPr bwMode="auto">
              <a:xfrm>
                <a:off x="5035" y="0"/>
                <a:ext cx="363" cy="469"/>
                <a:chOff x="0" y="0"/>
                <a:chExt cx="363" cy="469"/>
              </a:xfrm>
            </p:grpSpPr>
            <p:sp>
              <p:nvSpPr>
                <p:cNvPr id="38009" name="Rectangle 52"/>
                <p:cNvSpPr>
                  <a:spLocks noChangeArrowheads="1"/>
                </p:cNvSpPr>
                <p:nvPr/>
              </p:nvSpPr>
              <p:spPr bwMode="auto">
                <a:xfrm>
                  <a:off x="45" y="0"/>
                  <a:ext cx="272" cy="204"/>
                </a:xfrm>
                <a:prstGeom prst="rect">
                  <a:avLst/>
                </a:prstGeom>
                <a:noFill/>
                <a:ln w="9525">
                  <a:noFill/>
                  <a:miter lim="800000"/>
                  <a:headEnd/>
                  <a:tailEnd/>
                </a:ln>
              </p:spPr>
              <p:txBody>
                <a:bodyPr wrap="none" anchor="ctr"/>
                <a:lstStyle/>
                <a:p>
                  <a:pPr algn="ctr"/>
                  <a:r>
                    <a:rPr lang="en-US" altLang="zh-CN"/>
                    <a:t>R</a:t>
                  </a:r>
                  <a:r>
                    <a:rPr lang="en-US" altLang="zh-CN" baseline="-20000"/>
                    <a:t>10</a:t>
                  </a:r>
                </a:p>
              </p:txBody>
            </p:sp>
            <p:grpSp>
              <p:nvGrpSpPr>
                <p:cNvPr id="23" name="Group 53"/>
                <p:cNvGrpSpPr>
                  <a:grpSpLocks/>
                </p:cNvGrpSpPr>
                <p:nvPr/>
              </p:nvGrpSpPr>
              <p:grpSpPr bwMode="auto">
                <a:xfrm>
                  <a:off x="0" y="242"/>
                  <a:ext cx="363" cy="227"/>
                  <a:chOff x="0" y="0"/>
                  <a:chExt cx="363" cy="227"/>
                </a:xfrm>
              </p:grpSpPr>
              <p:sp>
                <p:nvSpPr>
                  <p:cNvPr id="38011" name="Rectangle 54"/>
                  <p:cNvSpPr>
                    <a:spLocks noChangeArrowheads="1"/>
                  </p:cNvSpPr>
                  <p:nvPr/>
                </p:nvSpPr>
                <p:spPr bwMode="auto">
                  <a:xfrm>
                    <a:off x="0" y="0"/>
                    <a:ext cx="363" cy="227"/>
                  </a:xfrm>
                  <a:prstGeom prst="rect">
                    <a:avLst/>
                  </a:prstGeom>
                  <a:noFill/>
                  <a:ln w="9525">
                    <a:solidFill>
                      <a:schemeClr val="tx1"/>
                    </a:solidFill>
                    <a:miter lim="800000"/>
                    <a:headEnd/>
                    <a:tailEnd/>
                  </a:ln>
                </p:spPr>
                <p:txBody>
                  <a:bodyPr wrap="none" anchor="ctr"/>
                  <a:lstStyle/>
                  <a:p>
                    <a:endParaRPr lang="zh-CN" altLang="en-US"/>
                  </a:p>
                </p:txBody>
              </p:sp>
              <p:sp>
                <p:nvSpPr>
                  <p:cNvPr id="38012" name="Line 55"/>
                  <p:cNvSpPr>
                    <a:spLocks noChangeShapeType="1"/>
                  </p:cNvSpPr>
                  <p:nvPr/>
                </p:nvSpPr>
                <p:spPr bwMode="auto">
                  <a:xfrm>
                    <a:off x="181" y="0"/>
                    <a:ext cx="0" cy="227"/>
                  </a:xfrm>
                  <a:prstGeom prst="line">
                    <a:avLst/>
                  </a:prstGeom>
                  <a:noFill/>
                  <a:ln w="9525">
                    <a:solidFill>
                      <a:schemeClr val="tx1"/>
                    </a:solidFill>
                    <a:round/>
                    <a:headEnd/>
                    <a:tailEnd/>
                  </a:ln>
                </p:spPr>
                <p:txBody>
                  <a:bodyPr wrap="none"/>
                  <a:lstStyle/>
                  <a:p>
                    <a:endParaRPr lang="zh-CN" altLang="en-US"/>
                  </a:p>
                </p:txBody>
              </p:sp>
            </p:grpSp>
          </p:grpSp>
          <p:grpSp>
            <p:nvGrpSpPr>
              <p:cNvPr id="24" name="Group 56"/>
              <p:cNvGrpSpPr>
                <a:grpSpLocks/>
              </p:cNvGrpSpPr>
              <p:nvPr/>
            </p:nvGrpSpPr>
            <p:grpSpPr bwMode="auto">
              <a:xfrm>
                <a:off x="91" y="611"/>
                <a:ext cx="726" cy="499"/>
                <a:chOff x="0" y="0"/>
                <a:chExt cx="726" cy="499"/>
              </a:xfrm>
            </p:grpSpPr>
            <p:grpSp>
              <p:nvGrpSpPr>
                <p:cNvPr id="25" name="Group 57"/>
                <p:cNvGrpSpPr>
                  <a:grpSpLocks/>
                </p:cNvGrpSpPr>
                <p:nvPr/>
              </p:nvGrpSpPr>
              <p:grpSpPr bwMode="auto">
                <a:xfrm>
                  <a:off x="0" y="227"/>
                  <a:ext cx="726" cy="272"/>
                  <a:chOff x="0" y="0"/>
                  <a:chExt cx="726" cy="272"/>
                </a:xfrm>
              </p:grpSpPr>
              <p:sp>
                <p:nvSpPr>
                  <p:cNvPr id="38005" name="Rectangle 58"/>
                  <p:cNvSpPr>
                    <a:spLocks noChangeArrowheads="1"/>
                  </p:cNvSpPr>
                  <p:nvPr/>
                </p:nvSpPr>
                <p:spPr bwMode="auto">
                  <a:xfrm>
                    <a:off x="0" y="0"/>
                    <a:ext cx="726" cy="272"/>
                  </a:xfrm>
                  <a:prstGeom prst="rect">
                    <a:avLst/>
                  </a:prstGeom>
                  <a:noFill/>
                  <a:ln w="9525">
                    <a:solidFill>
                      <a:schemeClr val="tx1"/>
                    </a:solidFill>
                    <a:miter lim="800000"/>
                    <a:headEnd/>
                    <a:tailEnd/>
                  </a:ln>
                </p:spPr>
                <p:txBody>
                  <a:bodyPr wrap="none" anchor="ctr"/>
                  <a:lstStyle/>
                  <a:p>
                    <a:endParaRPr lang="zh-CN" altLang="en-US"/>
                  </a:p>
                </p:txBody>
              </p:sp>
              <p:sp>
                <p:nvSpPr>
                  <p:cNvPr id="38006" name="Line 59"/>
                  <p:cNvSpPr>
                    <a:spLocks noChangeShapeType="1"/>
                  </p:cNvSpPr>
                  <p:nvPr/>
                </p:nvSpPr>
                <p:spPr bwMode="auto">
                  <a:xfrm>
                    <a:off x="190" y="0"/>
                    <a:ext cx="0" cy="272"/>
                  </a:xfrm>
                  <a:prstGeom prst="line">
                    <a:avLst/>
                  </a:prstGeom>
                  <a:noFill/>
                  <a:ln w="9525">
                    <a:solidFill>
                      <a:schemeClr val="tx1"/>
                    </a:solidFill>
                    <a:round/>
                    <a:headEnd/>
                    <a:tailEnd/>
                  </a:ln>
                </p:spPr>
                <p:txBody>
                  <a:bodyPr wrap="none"/>
                  <a:lstStyle/>
                  <a:p>
                    <a:endParaRPr lang="zh-CN" altLang="en-US"/>
                  </a:p>
                </p:txBody>
              </p:sp>
              <p:sp>
                <p:nvSpPr>
                  <p:cNvPr id="38007" name="Line 60"/>
                  <p:cNvSpPr>
                    <a:spLocks noChangeShapeType="1"/>
                  </p:cNvSpPr>
                  <p:nvPr/>
                </p:nvSpPr>
                <p:spPr bwMode="auto">
                  <a:xfrm>
                    <a:off x="379" y="0"/>
                    <a:ext cx="0" cy="272"/>
                  </a:xfrm>
                  <a:prstGeom prst="line">
                    <a:avLst/>
                  </a:prstGeom>
                  <a:noFill/>
                  <a:ln w="9525">
                    <a:solidFill>
                      <a:schemeClr val="tx1"/>
                    </a:solidFill>
                    <a:round/>
                    <a:headEnd/>
                    <a:tailEnd/>
                  </a:ln>
                </p:spPr>
                <p:txBody>
                  <a:bodyPr wrap="none"/>
                  <a:lstStyle/>
                  <a:p>
                    <a:endParaRPr lang="zh-CN" altLang="en-US"/>
                  </a:p>
                </p:txBody>
              </p:sp>
              <p:sp>
                <p:nvSpPr>
                  <p:cNvPr id="38008" name="Line 61"/>
                  <p:cNvSpPr>
                    <a:spLocks noChangeShapeType="1"/>
                  </p:cNvSpPr>
                  <p:nvPr/>
                </p:nvSpPr>
                <p:spPr bwMode="auto">
                  <a:xfrm>
                    <a:off x="561" y="0"/>
                    <a:ext cx="0" cy="272"/>
                  </a:xfrm>
                  <a:prstGeom prst="line">
                    <a:avLst/>
                  </a:prstGeom>
                  <a:noFill/>
                  <a:ln w="9525">
                    <a:solidFill>
                      <a:schemeClr val="tx1"/>
                    </a:solidFill>
                    <a:round/>
                    <a:headEnd/>
                    <a:tailEnd/>
                  </a:ln>
                </p:spPr>
                <p:txBody>
                  <a:bodyPr wrap="none"/>
                  <a:lstStyle/>
                  <a:p>
                    <a:endParaRPr lang="zh-CN" altLang="en-US"/>
                  </a:p>
                </p:txBody>
              </p:sp>
            </p:grpSp>
            <p:sp>
              <p:nvSpPr>
                <p:cNvPr id="38004" name="Rectangle 62"/>
                <p:cNvSpPr>
                  <a:spLocks noChangeArrowheads="1"/>
                </p:cNvSpPr>
                <p:nvPr/>
              </p:nvSpPr>
              <p:spPr bwMode="auto">
                <a:xfrm>
                  <a:off x="182" y="0"/>
                  <a:ext cx="363" cy="227"/>
                </a:xfrm>
                <a:prstGeom prst="rect">
                  <a:avLst/>
                </a:prstGeom>
                <a:noFill/>
                <a:ln w="9525">
                  <a:noFill/>
                  <a:miter lim="800000"/>
                  <a:headEnd/>
                  <a:tailEnd/>
                </a:ln>
              </p:spPr>
              <p:txBody>
                <a:bodyPr wrap="none" anchor="ctr"/>
                <a:lstStyle/>
                <a:p>
                  <a:pPr algn="ctr"/>
                  <a:r>
                    <a:rPr lang="en-US" altLang="zh-CN"/>
                    <a:t>R’</a:t>
                  </a:r>
                  <a:r>
                    <a:rPr lang="en-US" altLang="zh-CN" baseline="-20000"/>
                    <a:t>1</a:t>
                  </a:r>
                </a:p>
              </p:txBody>
            </p:sp>
          </p:grpSp>
          <p:sp>
            <p:nvSpPr>
              <p:cNvPr id="37907" name="Line 63"/>
              <p:cNvSpPr>
                <a:spLocks noChangeShapeType="1"/>
              </p:cNvSpPr>
              <p:nvPr/>
            </p:nvSpPr>
            <p:spPr bwMode="auto">
              <a:xfrm>
                <a:off x="136" y="474"/>
                <a:ext cx="136" cy="363"/>
              </a:xfrm>
              <a:prstGeom prst="line">
                <a:avLst/>
              </a:prstGeom>
              <a:noFill/>
              <a:ln w="9525">
                <a:solidFill>
                  <a:schemeClr val="tx1"/>
                </a:solidFill>
                <a:round/>
                <a:headEnd/>
                <a:tailEnd/>
              </a:ln>
            </p:spPr>
            <p:txBody>
              <a:bodyPr wrap="none"/>
              <a:lstStyle/>
              <a:p>
                <a:endParaRPr lang="zh-CN" altLang="en-US"/>
              </a:p>
            </p:txBody>
          </p:sp>
          <p:sp>
            <p:nvSpPr>
              <p:cNvPr id="37908" name="Line 64"/>
              <p:cNvSpPr>
                <a:spLocks noChangeShapeType="1"/>
              </p:cNvSpPr>
              <p:nvPr/>
            </p:nvSpPr>
            <p:spPr bwMode="auto">
              <a:xfrm flipH="1">
                <a:off x="635" y="469"/>
                <a:ext cx="136" cy="363"/>
              </a:xfrm>
              <a:prstGeom prst="line">
                <a:avLst/>
              </a:prstGeom>
              <a:noFill/>
              <a:ln w="9525">
                <a:solidFill>
                  <a:schemeClr val="tx1"/>
                </a:solidFill>
                <a:round/>
                <a:headEnd/>
                <a:tailEnd/>
              </a:ln>
            </p:spPr>
            <p:txBody>
              <a:bodyPr wrap="none"/>
              <a:lstStyle/>
              <a:p>
                <a:endParaRPr lang="zh-CN" altLang="en-US"/>
              </a:p>
            </p:txBody>
          </p:sp>
          <p:grpSp>
            <p:nvGrpSpPr>
              <p:cNvPr id="26" name="Group 65"/>
              <p:cNvGrpSpPr>
                <a:grpSpLocks/>
              </p:cNvGrpSpPr>
              <p:nvPr/>
            </p:nvGrpSpPr>
            <p:grpSpPr bwMode="auto">
              <a:xfrm>
                <a:off x="1134" y="611"/>
                <a:ext cx="726" cy="499"/>
                <a:chOff x="0" y="0"/>
                <a:chExt cx="726" cy="499"/>
              </a:xfrm>
            </p:grpSpPr>
            <p:grpSp>
              <p:nvGrpSpPr>
                <p:cNvPr id="27" name="Group 66"/>
                <p:cNvGrpSpPr>
                  <a:grpSpLocks/>
                </p:cNvGrpSpPr>
                <p:nvPr/>
              </p:nvGrpSpPr>
              <p:grpSpPr bwMode="auto">
                <a:xfrm>
                  <a:off x="0" y="227"/>
                  <a:ext cx="726" cy="272"/>
                  <a:chOff x="0" y="0"/>
                  <a:chExt cx="726" cy="272"/>
                </a:xfrm>
              </p:grpSpPr>
              <p:sp>
                <p:nvSpPr>
                  <p:cNvPr id="37999" name="Rectangle 67"/>
                  <p:cNvSpPr>
                    <a:spLocks noChangeArrowheads="1"/>
                  </p:cNvSpPr>
                  <p:nvPr/>
                </p:nvSpPr>
                <p:spPr bwMode="auto">
                  <a:xfrm>
                    <a:off x="0" y="0"/>
                    <a:ext cx="726" cy="272"/>
                  </a:xfrm>
                  <a:prstGeom prst="rect">
                    <a:avLst/>
                  </a:prstGeom>
                  <a:noFill/>
                  <a:ln w="9525">
                    <a:solidFill>
                      <a:schemeClr val="tx1"/>
                    </a:solidFill>
                    <a:miter lim="800000"/>
                    <a:headEnd/>
                    <a:tailEnd/>
                  </a:ln>
                </p:spPr>
                <p:txBody>
                  <a:bodyPr wrap="none" anchor="ctr"/>
                  <a:lstStyle/>
                  <a:p>
                    <a:endParaRPr lang="zh-CN" altLang="en-US"/>
                  </a:p>
                </p:txBody>
              </p:sp>
              <p:sp>
                <p:nvSpPr>
                  <p:cNvPr id="38000" name="Line 68"/>
                  <p:cNvSpPr>
                    <a:spLocks noChangeShapeType="1"/>
                  </p:cNvSpPr>
                  <p:nvPr/>
                </p:nvSpPr>
                <p:spPr bwMode="auto">
                  <a:xfrm>
                    <a:off x="190" y="0"/>
                    <a:ext cx="0" cy="272"/>
                  </a:xfrm>
                  <a:prstGeom prst="line">
                    <a:avLst/>
                  </a:prstGeom>
                  <a:noFill/>
                  <a:ln w="9525">
                    <a:solidFill>
                      <a:schemeClr val="tx1"/>
                    </a:solidFill>
                    <a:round/>
                    <a:headEnd/>
                    <a:tailEnd/>
                  </a:ln>
                </p:spPr>
                <p:txBody>
                  <a:bodyPr wrap="none"/>
                  <a:lstStyle/>
                  <a:p>
                    <a:endParaRPr lang="zh-CN" altLang="en-US"/>
                  </a:p>
                </p:txBody>
              </p:sp>
              <p:sp>
                <p:nvSpPr>
                  <p:cNvPr id="38001" name="Line 69"/>
                  <p:cNvSpPr>
                    <a:spLocks noChangeShapeType="1"/>
                  </p:cNvSpPr>
                  <p:nvPr/>
                </p:nvSpPr>
                <p:spPr bwMode="auto">
                  <a:xfrm>
                    <a:off x="379" y="0"/>
                    <a:ext cx="0" cy="272"/>
                  </a:xfrm>
                  <a:prstGeom prst="line">
                    <a:avLst/>
                  </a:prstGeom>
                  <a:noFill/>
                  <a:ln w="9525">
                    <a:solidFill>
                      <a:schemeClr val="tx1"/>
                    </a:solidFill>
                    <a:round/>
                    <a:headEnd/>
                    <a:tailEnd/>
                  </a:ln>
                </p:spPr>
                <p:txBody>
                  <a:bodyPr wrap="none"/>
                  <a:lstStyle/>
                  <a:p>
                    <a:endParaRPr lang="zh-CN" altLang="en-US"/>
                  </a:p>
                </p:txBody>
              </p:sp>
              <p:sp>
                <p:nvSpPr>
                  <p:cNvPr id="38002" name="Line 70"/>
                  <p:cNvSpPr>
                    <a:spLocks noChangeShapeType="1"/>
                  </p:cNvSpPr>
                  <p:nvPr/>
                </p:nvSpPr>
                <p:spPr bwMode="auto">
                  <a:xfrm>
                    <a:off x="561" y="0"/>
                    <a:ext cx="0" cy="272"/>
                  </a:xfrm>
                  <a:prstGeom prst="line">
                    <a:avLst/>
                  </a:prstGeom>
                  <a:noFill/>
                  <a:ln w="9525">
                    <a:solidFill>
                      <a:schemeClr val="tx1"/>
                    </a:solidFill>
                    <a:round/>
                    <a:headEnd/>
                    <a:tailEnd/>
                  </a:ln>
                </p:spPr>
                <p:txBody>
                  <a:bodyPr wrap="none"/>
                  <a:lstStyle/>
                  <a:p>
                    <a:endParaRPr lang="zh-CN" altLang="en-US"/>
                  </a:p>
                </p:txBody>
              </p:sp>
            </p:grpSp>
            <p:sp>
              <p:nvSpPr>
                <p:cNvPr id="37998" name="Rectangle 71"/>
                <p:cNvSpPr>
                  <a:spLocks noChangeArrowheads="1"/>
                </p:cNvSpPr>
                <p:nvPr/>
              </p:nvSpPr>
              <p:spPr bwMode="auto">
                <a:xfrm>
                  <a:off x="182" y="0"/>
                  <a:ext cx="363" cy="227"/>
                </a:xfrm>
                <a:prstGeom prst="rect">
                  <a:avLst/>
                </a:prstGeom>
                <a:noFill/>
                <a:ln w="9525">
                  <a:noFill/>
                  <a:miter lim="800000"/>
                  <a:headEnd/>
                  <a:tailEnd/>
                </a:ln>
              </p:spPr>
              <p:txBody>
                <a:bodyPr wrap="none" anchor="ctr"/>
                <a:lstStyle/>
                <a:p>
                  <a:pPr algn="ctr"/>
                  <a:r>
                    <a:rPr lang="en-US" altLang="zh-CN"/>
                    <a:t>R’</a:t>
                  </a:r>
                  <a:r>
                    <a:rPr lang="en-US" altLang="zh-CN" baseline="-20000"/>
                    <a:t>2</a:t>
                  </a:r>
                </a:p>
              </p:txBody>
            </p:sp>
          </p:grpSp>
          <p:sp>
            <p:nvSpPr>
              <p:cNvPr id="37910" name="Line 72"/>
              <p:cNvSpPr>
                <a:spLocks noChangeShapeType="1"/>
              </p:cNvSpPr>
              <p:nvPr/>
            </p:nvSpPr>
            <p:spPr bwMode="auto">
              <a:xfrm>
                <a:off x="1179" y="474"/>
                <a:ext cx="136" cy="363"/>
              </a:xfrm>
              <a:prstGeom prst="line">
                <a:avLst/>
              </a:prstGeom>
              <a:noFill/>
              <a:ln w="9525">
                <a:solidFill>
                  <a:schemeClr val="tx1"/>
                </a:solidFill>
                <a:round/>
                <a:headEnd/>
                <a:tailEnd/>
              </a:ln>
            </p:spPr>
            <p:txBody>
              <a:bodyPr wrap="none"/>
              <a:lstStyle/>
              <a:p>
                <a:endParaRPr lang="zh-CN" altLang="en-US"/>
              </a:p>
            </p:txBody>
          </p:sp>
          <p:sp>
            <p:nvSpPr>
              <p:cNvPr id="37911" name="Line 73"/>
              <p:cNvSpPr>
                <a:spLocks noChangeShapeType="1"/>
              </p:cNvSpPr>
              <p:nvPr/>
            </p:nvSpPr>
            <p:spPr bwMode="auto">
              <a:xfrm flipH="1">
                <a:off x="1678" y="469"/>
                <a:ext cx="136" cy="363"/>
              </a:xfrm>
              <a:prstGeom prst="line">
                <a:avLst/>
              </a:prstGeom>
              <a:noFill/>
              <a:ln w="9525">
                <a:solidFill>
                  <a:schemeClr val="tx1"/>
                </a:solidFill>
                <a:round/>
                <a:headEnd/>
                <a:tailEnd/>
              </a:ln>
            </p:spPr>
            <p:txBody>
              <a:bodyPr wrap="none"/>
              <a:lstStyle/>
              <a:p>
                <a:endParaRPr lang="zh-CN" altLang="en-US"/>
              </a:p>
            </p:txBody>
          </p:sp>
          <p:grpSp>
            <p:nvGrpSpPr>
              <p:cNvPr id="28" name="Group 74"/>
              <p:cNvGrpSpPr>
                <a:grpSpLocks/>
              </p:cNvGrpSpPr>
              <p:nvPr/>
            </p:nvGrpSpPr>
            <p:grpSpPr bwMode="auto">
              <a:xfrm>
                <a:off x="2340" y="611"/>
                <a:ext cx="726" cy="499"/>
                <a:chOff x="0" y="0"/>
                <a:chExt cx="726" cy="499"/>
              </a:xfrm>
            </p:grpSpPr>
            <p:grpSp>
              <p:nvGrpSpPr>
                <p:cNvPr id="29" name="Group 75"/>
                <p:cNvGrpSpPr>
                  <a:grpSpLocks/>
                </p:cNvGrpSpPr>
                <p:nvPr/>
              </p:nvGrpSpPr>
              <p:grpSpPr bwMode="auto">
                <a:xfrm>
                  <a:off x="0" y="227"/>
                  <a:ext cx="726" cy="272"/>
                  <a:chOff x="0" y="0"/>
                  <a:chExt cx="726" cy="272"/>
                </a:xfrm>
              </p:grpSpPr>
              <p:sp>
                <p:nvSpPr>
                  <p:cNvPr id="37993" name="Rectangle 76"/>
                  <p:cNvSpPr>
                    <a:spLocks noChangeArrowheads="1"/>
                  </p:cNvSpPr>
                  <p:nvPr/>
                </p:nvSpPr>
                <p:spPr bwMode="auto">
                  <a:xfrm>
                    <a:off x="0" y="0"/>
                    <a:ext cx="726" cy="272"/>
                  </a:xfrm>
                  <a:prstGeom prst="rect">
                    <a:avLst/>
                  </a:prstGeom>
                  <a:noFill/>
                  <a:ln w="9525">
                    <a:solidFill>
                      <a:schemeClr val="tx1"/>
                    </a:solidFill>
                    <a:miter lim="800000"/>
                    <a:headEnd/>
                    <a:tailEnd/>
                  </a:ln>
                </p:spPr>
                <p:txBody>
                  <a:bodyPr wrap="none" anchor="ctr"/>
                  <a:lstStyle/>
                  <a:p>
                    <a:endParaRPr lang="zh-CN" altLang="en-US"/>
                  </a:p>
                </p:txBody>
              </p:sp>
              <p:sp>
                <p:nvSpPr>
                  <p:cNvPr id="37994" name="Line 77"/>
                  <p:cNvSpPr>
                    <a:spLocks noChangeShapeType="1"/>
                  </p:cNvSpPr>
                  <p:nvPr/>
                </p:nvSpPr>
                <p:spPr bwMode="auto">
                  <a:xfrm>
                    <a:off x="190" y="0"/>
                    <a:ext cx="0" cy="272"/>
                  </a:xfrm>
                  <a:prstGeom prst="line">
                    <a:avLst/>
                  </a:prstGeom>
                  <a:noFill/>
                  <a:ln w="9525">
                    <a:solidFill>
                      <a:schemeClr val="tx1"/>
                    </a:solidFill>
                    <a:round/>
                    <a:headEnd/>
                    <a:tailEnd/>
                  </a:ln>
                </p:spPr>
                <p:txBody>
                  <a:bodyPr wrap="none"/>
                  <a:lstStyle/>
                  <a:p>
                    <a:endParaRPr lang="zh-CN" altLang="en-US"/>
                  </a:p>
                </p:txBody>
              </p:sp>
              <p:sp>
                <p:nvSpPr>
                  <p:cNvPr id="37995" name="Line 78"/>
                  <p:cNvSpPr>
                    <a:spLocks noChangeShapeType="1"/>
                  </p:cNvSpPr>
                  <p:nvPr/>
                </p:nvSpPr>
                <p:spPr bwMode="auto">
                  <a:xfrm>
                    <a:off x="379" y="0"/>
                    <a:ext cx="0" cy="272"/>
                  </a:xfrm>
                  <a:prstGeom prst="line">
                    <a:avLst/>
                  </a:prstGeom>
                  <a:noFill/>
                  <a:ln w="9525">
                    <a:solidFill>
                      <a:schemeClr val="tx1"/>
                    </a:solidFill>
                    <a:round/>
                    <a:headEnd/>
                    <a:tailEnd/>
                  </a:ln>
                </p:spPr>
                <p:txBody>
                  <a:bodyPr wrap="none"/>
                  <a:lstStyle/>
                  <a:p>
                    <a:endParaRPr lang="zh-CN" altLang="en-US"/>
                  </a:p>
                </p:txBody>
              </p:sp>
              <p:sp>
                <p:nvSpPr>
                  <p:cNvPr id="37996" name="Line 79"/>
                  <p:cNvSpPr>
                    <a:spLocks noChangeShapeType="1"/>
                  </p:cNvSpPr>
                  <p:nvPr/>
                </p:nvSpPr>
                <p:spPr bwMode="auto">
                  <a:xfrm>
                    <a:off x="561" y="0"/>
                    <a:ext cx="0" cy="272"/>
                  </a:xfrm>
                  <a:prstGeom prst="line">
                    <a:avLst/>
                  </a:prstGeom>
                  <a:noFill/>
                  <a:ln w="9525">
                    <a:solidFill>
                      <a:schemeClr val="tx1"/>
                    </a:solidFill>
                    <a:round/>
                    <a:headEnd/>
                    <a:tailEnd/>
                  </a:ln>
                </p:spPr>
                <p:txBody>
                  <a:bodyPr wrap="none"/>
                  <a:lstStyle/>
                  <a:p>
                    <a:endParaRPr lang="zh-CN" altLang="en-US"/>
                  </a:p>
                </p:txBody>
              </p:sp>
            </p:grpSp>
            <p:sp>
              <p:nvSpPr>
                <p:cNvPr id="37992" name="Rectangle 80"/>
                <p:cNvSpPr>
                  <a:spLocks noChangeArrowheads="1"/>
                </p:cNvSpPr>
                <p:nvPr/>
              </p:nvSpPr>
              <p:spPr bwMode="auto">
                <a:xfrm>
                  <a:off x="182" y="0"/>
                  <a:ext cx="363" cy="227"/>
                </a:xfrm>
                <a:prstGeom prst="rect">
                  <a:avLst/>
                </a:prstGeom>
                <a:noFill/>
                <a:ln w="9525">
                  <a:noFill/>
                  <a:miter lim="800000"/>
                  <a:headEnd/>
                  <a:tailEnd/>
                </a:ln>
              </p:spPr>
              <p:txBody>
                <a:bodyPr wrap="none" anchor="ctr"/>
                <a:lstStyle/>
                <a:p>
                  <a:pPr algn="ctr"/>
                  <a:r>
                    <a:rPr lang="en-US" altLang="zh-CN"/>
                    <a:t>R’</a:t>
                  </a:r>
                  <a:r>
                    <a:rPr lang="en-US" altLang="zh-CN" baseline="-20000"/>
                    <a:t>3</a:t>
                  </a:r>
                </a:p>
              </p:txBody>
            </p:sp>
          </p:grpSp>
          <p:sp>
            <p:nvSpPr>
              <p:cNvPr id="37913" name="Line 81"/>
              <p:cNvSpPr>
                <a:spLocks noChangeShapeType="1"/>
              </p:cNvSpPr>
              <p:nvPr/>
            </p:nvSpPr>
            <p:spPr bwMode="auto">
              <a:xfrm>
                <a:off x="2385" y="474"/>
                <a:ext cx="136" cy="363"/>
              </a:xfrm>
              <a:prstGeom prst="line">
                <a:avLst/>
              </a:prstGeom>
              <a:noFill/>
              <a:ln w="9525">
                <a:solidFill>
                  <a:schemeClr val="tx1"/>
                </a:solidFill>
                <a:round/>
                <a:headEnd/>
                <a:tailEnd/>
              </a:ln>
            </p:spPr>
            <p:txBody>
              <a:bodyPr wrap="none"/>
              <a:lstStyle/>
              <a:p>
                <a:endParaRPr lang="zh-CN" altLang="en-US"/>
              </a:p>
            </p:txBody>
          </p:sp>
          <p:sp>
            <p:nvSpPr>
              <p:cNvPr id="37914" name="Line 82"/>
              <p:cNvSpPr>
                <a:spLocks noChangeShapeType="1"/>
              </p:cNvSpPr>
              <p:nvPr/>
            </p:nvSpPr>
            <p:spPr bwMode="auto">
              <a:xfrm flipH="1">
                <a:off x="2884" y="469"/>
                <a:ext cx="136" cy="363"/>
              </a:xfrm>
              <a:prstGeom prst="line">
                <a:avLst/>
              </a:prstGeom>
              <a:noFill/>
              <a:ln w="9525">
                <a:solidFill>
                  <a:schemeClr val="tx1"/>
                </a:solidFill>
                <a:round/>
                <a:headEnd/>
                <a:tailEnd/>
              </a:ln>
            </p:spPr>
            <p:txBody>
              <a:bodyPr wrap="none"/>
              <a:lstStyle/>
              <a:p>
                <a:endParaRPr lang="zh-CN" altLang="en-US"/>
              </a:p>
            </p:txBody>
          </p:sp>
          <p:grpSp>
            <p:nvGrpSpPr>
              <p:cNvPr id="30" name="Group 83"/>
              <p:cNvGrpSpPr>
                <a:grpSpLocks/>
              </p:cNvGrpSpPr>
              <p:nvPr/>
            </p:nvGrpSpPr>
            <p:grpSpPr bwMode="auto">
              <a:xfrm>
                <a:off x="3463" y="611"/>
                <a:ext cx="726" cy="499"/>
                <a:chOff x="0" y="0"/>
                <a:chExt cx="726" cy="499"/>
              </a:xfrm>
            </p:grpSpPr>
            <p:grpSp>
              <p:nvGrpSpPr>
                <p:cNvPr id="31" name="Group 84"/>
                <p:cNvGrpSpPr>
                  <a:grpSpLocks/>
                </p:cNvGrpSpPr>
                <p:nvPr/>
              </p:nvGrpSpPr>
              <p:grpSpPr bwMode="auto">
                <a:xfrm>
                  <a:off x="0" y="227"/>
                  <a:ext cx="726" cy="272"/>
                  <a:chOff x="0" y="0"/>
                  <a:chExt cx="726" cy="272"/>
                </a:xfrm>
              </p:grpSpPr>
              <p:sp>
                <p:nvSpPr>
                  <p:cNvPr id="37987" name="Rectangle 85"/>
                  <p:cNvSpPr>
                    <a:spLocks noChangeArrowheads="1"/>
                  </p:cNvSpPr>
                  <p:nvPr/>
                </p:nvSpPr>
                <p:spPr bwMode="auto">
                  <a:xfrm>
                    <a:off x="0" y="0"/>
                    <a:ext cx="726" cy="272"/>
                  </a:xfrm>
                  <a:prstGeom prst="rect">
                    <a:avLst/>
                  </a:prstGeom>
                  <a:noFill/>
                  <a:ln w="9525">
                    <a:solidFill>
                      <a:schemeClr val="tx1"/>
                    </a:solidFill>
                    <a:miter lim="800000"/>
                    <a:headEnd/>
                    <a:tailEnd/>
                  </a:ln>
                </p:spPr>
                <p:txBody>
                  <a:bodyPr wrap="none" anchor="ctr"/>
                  <a:lstStyle/>
                  <a:p>
                    <a:endParaRPr lang="zh-CN" altLang="en-US"/>
                  </a:p>
                </p:txBody>
              </p:sp>
              <p:sp>
                <p:nvSpPr>
                  <p:cNvPr id="37988" name="Line 86"/>
                  <p:cNvSpPr>
                    <a:spLocks noChangeShapeType="1"/>
                  </p:cNvSpPr>
                  <p:nvPr/>
                </p:nvSpPr>
                <p:spPr bwMode="auto">
                  <a:xfrm>
                    <a:off x="190" y="0"/>
                    <a:ext cx="0" cy="272"/>
                  </a:xfrm>
                  <a:prstGeom prst="line">
                    <a:avLst/>
                  </a:prstGeom>
                  <a:noFill/>
                  <a:ln w="9525">
                    <a:solidFill>
                      <a:schemeClr val="tx1"/>
                    </a:solidFill>
                    <a:round/>
                    <a:headEnd/>
                    <a:tailEnd/>
                  </a:ln>
                </p:spPr>
                <p:txBody>
                  <a:bodyPr wrap="none"/>
                  <a:lstStyle/>
                  <a:p>
                    <a:endParaRPr lang="zh-CN" altLang="en-US"/>
                  </a:p>
                </p:txBody>
              </p:sp>
              <p:sp>
                <p:nvSpPr>
                  <p:cNvPr id="37989" name="Line 87"/>
                  <p:cNvSpPr>
                    <a:spLocks noChangeShapeType="1"/>
                  </p:cNvSpPr>
                  <p:nvPr/>
                </p:nvSpPr>
                <p:spPr bwMode="auto">
                  <a:xfrm>
                    <a:off x="379" y="0"/>
                    <a:ext cx="0" cy="272"/>
                  </a:xfrm>
                  <a:prstGeom prst="line">
                    <a:avLst/>
                  </a:prstGeom>
                  <a:noFill/>
                  <a:ln w="9525">
                    <a:solidFill>
                      <a:schemeClr val="tx1"/>
                    </a:solidFill>
                    <a:round/>
                    <a:headEnd/>
                    <a:tailEnd/>
                  </a:ln>
                </p:spPr>
                <p:txBody>
                  <a:bodyPr wrap="none"/>
                  <a:lstStyle/>
                  <a:p>
                    <a:endParaRPr lang="zh-CN" altLang="en-US"/>
                  </a:p>
                </p:txBody>
              </p:sp>
              <p:sp>
                <p:nvSpPr>
                  <p:cNvPr id="37990" name="Line 88"/>
                  <p:cNvSpPr>
                    <a:spLocks noChangeShapeType="1"/>
                  </p:cNvSpPr>
                  <p:nvPr/>
                </p:nvSpPr>
                <p:spPr bwMode="auto">
                  <a:xfrm>
                    <a:off x="561" y="0"/>
                    <a:ext cx="0" cy="272"/>
                  </a:xfrm>
                  <a:prstGeom prst="line">
                    <a:avLst/>
                  </a:prstGeom>
                  <a:noFill/>
                  <a:ln w="9525">
                    <a:solidFill>
                      <a:schemeClr val="tx1"/>
                    </a:solidFill>
                    <a:round/>
                    <a:headEnd/>
                    <a:tailEnd/>
                  </a:ln>
                </p:spPr>
                <p:txBody>
                  <a:bodyPr wrap="none"/>
                  <a:lstStyle/>
                  <a:p>
                    <a:endParaRPr lang="zh-CN" altLang="en-US"/>
                  </a:p>
                </p:txBody>
              </p:sp>
            </p:grpSp>
            <p:sp>
              <p:nvSpPr>
                <p:cNvPr id="37986" name="Rectangle 89"/>
                <p:cNvSpPr>
                  <a:spLocks noChangeArrowheads="1"/>
                </p:cNvSpPr>
                <p:nvPr/>
              </p:nvSpPr>
              <p:spPr bwMode="auto">
                <a:xfrm>
                  <a:off x="182" y="0"/>
                  <a:ext cx="363" cy="227"/>
                </a:xfrm>
                <a:prstGeom prst="rect">
                  <a:avLst/>
                </a:prstGeom>
                <a:noFill/>
                <a:ln w="9525">
                  <a:noFill/>
                  <a:miter lim="800000"/>
                  <a:headEnd/>
                  <a:tailEnd/>
                </a:ln>
              </p:spPr>
              <p:txBody>
                <a:bodyPr wrap="none" anchor="ctr"/>
                <a:lstStyle/>
                <a:p>
                  <a:pPr algn="ctr"/>
                  <a:r>
                    <a:rPr lang="en-US" altLang="zh-CN"/>
                    <a:t>R’</a:t>
                  </a:r>
                  <a:r>
                    <a:rPr lang="en-US" altLang="zh-CN" baseline="-20000"/>
                    <a:t>4</a:t>
                  </a:r>
                </a:p>
              </p:txBody>
            </p:sp>
          </p:grpSp>
          <p:sp>
            <p:nvSpPr>
              <p:cNvPr id="37916" name="Line 90"/>
              <p:cNvSpPr>
                <a:spLocks noChangeShapeType="1"/>
              </p:cNvSpPr>
              <p:nvPr/>
            </p:nvSpPr>
            <p:spPr bwMode="auto">
              <a:xfrm>
                <a:off x="3508" y="474"/>
                <a:ext cx="136" cy="363"/>
              </a:xfrm>
              <a:prstGeom prst="line">
                <a:avLst/>
              </a:prstGeom>
              <a:noFill/>
              <a:ln w="9525">
                <a:solidFill>
                  <a:schemeClr val="tx1"/>
                </a:solidFill>
                <a:round/>
                <a:headEnd/>
                <a:tailEnd/>
              </a:ln>
            </p:spPr>
            <p:txBody>
              <a:bodyPr wrap="none"/>
              <a:lstStyle/>
              <a:p>
                <a:endParaRPr lang="zh-CN" altLang="en-US"/>
              </a:p>
            </p:txBody>
          </p:sp>
          <p:sp>
            <p:nvSpPr>
              <p:cNvPr id="37917" name="Line 91"/>
              <p:cNvSpPr>
                <a:spLocks noChangeShapeType="1"/>
              </p:cNvSpPr>
              <p:nvPr/>
            </p:nvSpPr>
            <p:spPr bwMode="auto">
              <a:xfrm flipH="1">
                <a:off x="4007" y="469"/>
                <a:ext cx="136" cy="363"/>
              </a:xfrm>
              <a:prstGeom prst="line">
                <a:avLst/>
              </a:prstGeom>
              <a:noFill/>
              <a:ln w="9525">
                <a:solidFill>
                  <a:schemeClr val="tx1"/>
                </a:solidFill>
                <a:round/>
                <a:headEnd/>
                <a:tailEnd/>
              </a:ln>
            </p:spPr>
            <p:txBody>
              <a:bodyPr wrap="none"/>
              <a:lstStyle/>
              <a:p>
                <a:endParaRPr lang="zh-CN" altLang="en-US"/>
              </a:p>
            </p:txBody>
          </p:sp>
          <p:grpSp>
            <p:nvGrpSpPr>
              <p:cNvPr id="37888" name="Group 92"/>
              <p:cNvGrpSpPr>
                <a:grpSpLocks/>
              </p:cNvGrpSpPr>
              <p:nvPr/>
            </p:nvGrpSpPr>
            <p:grpSpPr bwMode="auto">
              <a:xfrm>
                <a:off x="4626" y="611"/>
                <a:ext cx="726" cy="499"/>
                <a:chOff x="0" y="0"/>
                <a:chExt cx="726" cy="499"/>
              </a:xfrm>
            </p:grpSpPr>
            <p:grpSp>
              <p:nvGrpSpPr>
                <p:cNvPr id="37889" name="Group 93"/>
                <p:cNvGrpSpPr>
                  <a:grpSpLocks/>
                </p:cNvGrpSpPr>
                <p:nvPr/>
              </p:nvGrpSpPr>
              <p:grpSpPr bwMode="auto">
                <a:xfrm>
                  <a:off x="0" y="227"/>
                  <a:ext cx="726" cy="272"/>
                  <a:chOff x="0" y="0"/>
                  <a:chExt cx="726" cy="272"/>
                </a:xfrm>
              </p:grpSpPr>
              <p:sp>
                <p:nvSpPr>
                  <p:cNvPr id="37981" name="Rectangle 94"/>
                  <p:cNvSpPr>
                    <a:spLocks noChangeArrowheads="1"/>
                  </p:cNvSpPr>
                  <p:nvPr/>
                </p:nvSpPr>
                <p:spPr bwMode="auto">
                  <a:xfrm>
                    <a:off x="0" y="0"/>
                    <a:ext cx="726" cy="272"/>
                  </a:xfrm>
                  <a:prstGeom prst="rect">
                    <a:avLst/>
                  </a:prstGeom>
                  <a:noFill/>
                  <a:ln w="9525">
                    <a:solidFill>
                      <a:schemeClr val="tx1"/>
                    </a:solidFill>
                    <a:miter lim="800000"/>
                    <a:headEnd/>
                    <a:tailEnd/>
                  </a:ln>
                </p:spPr>
                <p:txBody>
                  <a:bodyPr wrap="none" anchor="ctr"/>
                  <a:lstStyle/>
                  <a:p>
                    <a:endParaRPr lang="zh-CN" altLang="en-US"/>
                  </a:p>
                </p:txBody>
              </p:sp>
              <p:sp>
                <p:nvSpPr>
                  <p:cNvPr id="37982" name="Line 95"/>
                  <p:cNvSpPr>
                    <a:spLocks noChangeShapeType="1"/>
                  </p:cNvSpPr>
                  <p:nvPr/>
                </p:nvSpPr>
                <p:spPr bwMode="auto">
                  <a:xfrm>
                    <a:off x="190" y="0"/>
                    <a:ext cx="0" cy="272"/>
                  </a:xfrm>
                  <a:prstGeom prst="line">
                    <a:avLst/>
                  </a:prstGeom>
                  <a:noFill/>
                  <a:ln w="9525">
                    <a:solidFill>
                      <a:schemeClr val="tx1"/>
                    </a:solidFill>
                    <a:round/>
                    <a:headEnd/>
                    <a:tailEnd/>
                  </a:ln>
                </p:spPr>
                <p:txBody>
                  <a:bodyPr wrap="none"/>
                  <a:lstStyle/>
                  <a:p>
                    <a:endParaRPr lang="zh-CN" altLang="en-US"/>
                  </a:p>
                </p:txBody>
              </p:sp>
              <p:sp>
                <p:nvSpPr>
                  <p:cNvPr id="37983" name="Line 96"/>
                  <p:cNvSpPr>
                    <a:spLocks noChangeShapeType="1"/>
                  </p:cNvSpPr>
                  <p:nvPr/>
                </p:nvSpPr>
                <p:spPr bwMode="auto">
                  <a:xfrm>
                    <a:off x="379" y="0"/>
                    <a:ext cx="0" cy="272"/>
                  </a:xfrm>
                  <a:prstGeom prst="line">
                    <a:avLst/>
                  </a:prstGeom>
                  <a:noFill/>
                  <a:ln w="9525">
                    <a:solidFill>
                      <a:schemeClr val="tx1"/>
                    </a:solidFill>
                    <a:round/>
                    <a:headEnd/>
                    <a:tailEnd/>
                  </a:ln>
                </p:spPr>
                <p:txBody>
                  <a:bodyPr wrap="none"/>
                  <a:lstStyle/>
                  <a:p>
                    <a:endParaRPr lang="zh-CN" altLang="en-US"/>
                  </a:p>
                </p:txBody>
              </p:sp>
              <p:sp>
                <p:nvSpPr>
                  <p:cNvPr id="37984" name="Line 97"/>
                  <p:cNvSpPr>
                    <a:spLocks noChangeShapeType="1"/>
                  </p:cNvSpPr>
                  <p:nvPr/>
                </p:nvSpPr>
                <p:spPr bwMode="auto">
                  <a:xfrm>
                    <a:off x="561" y="0"/>
                    <a:ext cx="0" cy="272"/>
                  </a:xfrm>
                  <a:prstGeom prst="line">
                    <a:avLst/>
                  </a:prstGeom>
                  <a:noFill/>
                  <a:ln w="9525">
                    <a:solidFill>
                      <a:schemeClr val="tx1"/>
                    </a:solidFill>
                    <a:round/>
                    <a:headEnd/>
                    <a:tailEnd/>
                  </a:ln>
                </p:spPr>
                <p:txBody>
                  <a:bodyPr wrap="none"/>
                  <a:lstStyle/>
                  <a:p>
                    <a:endParaRPr lang="zh-CN" altLang="en-US"/>
                  </a:p>
                </p:txBody>
              </p:sp>
            </p:grpSp>
            <p:sp>
              <p:nvSpPr>
                <p:cNvPr id="37980" name="Rectangle 98"/>
                <p:cNvSpPr>
                  <a:spLocks noChangeArrowheads="1"/>
                </p:cNvSpPr>
                <p:nvPr/>
              </p:nvSpPr>
              <p:spPr bwMode="auto">
                <a:xfrm>
                  <a:off x="182" y="0"/>
                  <a:ext cx="363" cy="227"/>
                </a:xfrm>
                <a:prstGeom prst="rect">
                  <a:avLst/>
                </a:prstGeom>
                <a:noFill/>
                <a:ln w="9525">
                  <a:noFill/>
                  <a:miter lim="800000"/>
                  <a:headEnd/>
                  <a:tailEnd/>
                </a:ln>
              </p:spPr>
              <p:txBody>
                <a:bodyPr wrap="none" anchor="ctr"/>
                <a:lstStyle/>
                <a:p>
                  <a:pPr algn="ctr"/>
                  <a:r>
                    <a:rPr lang="en-US" altLang="zh-CN"/>
                    <a:t>R’</a:t>
                  </a:r>
                  <a:r>
                    <a:rPr lang="en-US" altLang="zh-CN" baseline="-20000"/>
                    <a:t>5</a:t>
                  </a:r>
                </a:p>
              </p:txBody>
            </p:sp>
          </p:grpSp>
          <p:sp>
            <p:nvSpPr>
              <p:cNvPr id="37919" name="Line 99"/>
              <p:cNvSpPr>
                <a:spLocks noChangeShapeType="1"/>
              </p:cNvSpPr>
              <p:nvPr/>
            </p:nvSpPr>
            <p:spPr bwMode="auto">
              <a:xfrm>
                <a:off x="4671" y="474"/>
                <a:ext cx="136" cy="363"/>
              </a:xfrm>
              <a:prstGeom prst="line">
                <a:avLst/>
              </a:prstGeom>
              <a:noFill/>
              <a:ln w="9525">
                <a:solidFill>
                  <a:schemeClr val="tx1"/>
                </a:solidFill>
                <a:round/>
                <a:headEnd/>
                <a:tailEnd/>
              </a:ln>
            </p:spPr>
            <p:txBody>
              <a:bodyPr wrap="none"/>
              <a:lstStyle/>
              <a:p>
                <a:endParaRPr lang="zh-CN" altLang="en-US"/>
              </a:p>
            </p:txBody>
          </p:sp>
          <p:sp>
            <p:nvSpPr>
              <p:cNvPr id="37920" name="Line 100"/>
              <p:cNvSpPr>
                <a:spLocks noChangeShapeType="1"/>
              </p:cNvSpPr>
              <p:nvPr/>
            </p:nvSpPr>
            <p:spPr bwMode="auto">
              <a:xfrm flipH="1">
                <a:off x="5170" y="469"/>
                <a:ext cx="136" cy="363"/>
              </a:xfrm>
              <a:prstGeom prst="line">
                <a:avLst/>
              </a:prstGeom>
              <a:noFill/>
              <a:ln w="9525">
                <a:solidFill>
                  <a:schemeClr val="tx1"/>
                </a:solidFill>
                <a:round/>
                <a:headEnd/>
                <a:tailEnd/>
              </a:ln>
            </p:spPr>
            <p:txBody>
              <a:bodyPr wrap="none"/>
              <a:lstStyle/>
              <a:p>
                <a:endParaRPr lang="zh-CN" altLang="en-US"/>
              </a:p>
            </p:txBody>
          </p:sp>
          <p:sp>
            <p:nvSpPr>
              <p:cNvPr id="37921" name="Line 101"/>
              <p:cNvSpPr>
                <a:spLocks noChangeShapeType="1"/>
              </p:cNvSpPr>
              <p:nvPr/>
            </p:nvSpPr>
            <p:spPr bwMode="auto">
              <a:xfrm>
                <a:off x="605" y="1111"/>
                <a:ext cx="136" cy="363"/>
              </a:xfrm>
              <a:prstGeom prst="line">
                <a:avLst/>
              </a:prstGeom>
              <a:noFill/>
              <a:ln w="9525">
                <a:solidFill>
                  <a:schemeClr val="tx1"/>
                </a:solidFill>
                <a:round/>
                <a:headEnd/>
                <a:tailEnd/>
              </a:ln>
            </p:spPr>
            <p:txBody>
              <a:bodyPr wrap="none"/>
              <a:lstStyle/>
              <a:p>
                <a:endParaRPr lang="zh-CN" altLang="en-US"/>
              </a:p>
            </p:txBody>
          </p:sp>
          <p:sp>
            <p:nvSpPr>
              <p:cNvPr id="37922" name="Line 102"/>
              <p:cNvSpPr>
                <a:spLocks noChangeShapeType="1"/>
              </p:cNvSpPr>
              <p:nvPr/>
            </p:nvSpPr>
            <p:spPr bwMode="auto">
              <a:xfrm flipH="1">
                <a:off x="1179" y="1106"/>
                <a:ext cx="136" cy="363"/>
              </a:xfrm>
              <a:prstGeom prst="line">
                <a:avLst/>
              </a:prstGeom>
              <a:noFill/>
              <a:ln w="9525">
                <a:solidFill>
                  <a:schemeClr val="tx1"/>
                </a:solidFill>
                <a:round/>
                <a:headEnd/>
                <a:tailEnd/>
              </a:ln>
            </p:spPr>
            <p:txBody>
              <a:bodyPr wrap="none"/>
              <a:lstStyle/>
              <a:p>
                <a:endParaRPr lang="zh-CN" altLang="en-US"/>
              </a:p>
            </p:txBody>
          </p:sp>
          <p:grpSp>
            <p:nvGrpSpPr>
              <p:cNvPr id="37891" name="Group 103"/>
              <p:cNvGrpSpPr>
                <a:grpSpLocks/>
              </p:cNvGrpSpPr>
              <p:nvPr/>
            </p:nvGrpSpPr>
            <p:grpSpPr bwMode="auto">
              <a:xfrm>
                <a:off x="560" y="1467"/>
                <a:ext cx="891" cy="277"/>
                <a:chOff x="0" y="0"/>
                <a:chExt cx="891" cy="277"/>
              </a:xfrm>
            </p:grpSpPr>
            <p:sp>
              <p:nvSpPr>
                <p:cNvPr id="37974" name="Rectangle 104"/>
                <p:cNvSpPr>
                  <a:spLocks noChangeArrowheads="1"/>
                </p:cNvSpPr>
                <p:nvPr/>
              </p:nvSpPr>
              <p:spPr bwMode="auto">
                <a:xfrm>
                  <a:off x="0" y="0"/>
                  <a:ext cx="891" cy="272"/>
                </a:xfrm>
                <a:prstGeom prst="rect">
                  <a:avLst/>
                </a:prstGeom>
                <a:noFill/>
                <a:ln w="9525">
                  <a:solidFill>
                    <a:schemeClr val="tx1"/>
                  </a:solidFill>
                  <a:miter lim="800000"/>
                  <a:headEnd/>
                  <a:tailEnd/>
                </a:ln>
              </p:spPr>
              <p:txBody>
                <a:bodyPr wrap="none" anchor="ctr"/>
                <a:lstStyle/>
                <a:p>
                  <a:endParaRPr lang="zh-CN" altLang="en-US"/>
                </a:p>
              </p:txBody>
            </p:sp>
            <p:sp>
              <p:nvSpPr>
                <p:cNvPr id="37975" name="Line 105"/>
                <p:cNvSpPr>
                  <a:spLocks noChangeShapeType="1"/>
                </p:cNvSpPr>
                <p:nvPr/>
              </p:nvSpPr>
              <p:spPr bwMode="auto">
                <a:xfrm>
                  <a:off x="190" y="0"/>
                  <a:ext cx="0" cy="272"/>
                </a:xfrm>
                <a:prstGeom prst="line">
                  <a:avLst/>
                </a:prstGeom>
                <a:noFill/>
                <a:ln w="9525">
                  <a:solidFill>
                    <a:schemeClr val="tx1"/>
                  </a:solidFill>
                  <a:round/>
                  <a:headEnd/>
                  <a:tailEnd/>
                </a:ln>
              </p:spPr>
              <p:txBody>
                <a:bodyPr wrap="none"/>
                <a:lstStyle/>
                <a:p>
                  <a:endParaRPr lang="zh-CN" altLang="en-US"/>
                </a:p>
              </p:txBody>
            </p:sp>
            <p:sp>
              <p:nvSpPr>
                <p:cNvPr id="37976" name="Line 106"/>
                <p:cNvSpPr>
                  <a:spLocks noChangeShapeType="1"/>
                </p:cNvSpPr>
                <p:nvPr/>
              </p:nvSpPr>
              <p:spPr bwMode="auto">
                <a:xfrm>
                  <a:off x="379" y="0"/>
                  <a:ext cx="0" cy="272"/>
                </a:xfrm>
                <a:prstGeom prst="line">
                  <a:avLst/>
                </a:prstGeom>
                <a:noFill/>
                <a:ln w="9525">
                  <a:solidFill>
                    <a:schemeClr val="tx1"/>
                  </a:solidFill>
                  <a:round/>
                  <a:headEnd/>
                  <a:tailEnd/>
                </a:ln>
              </p:spPr>
              <p:txBody>
                <a:bodyPr wrap="none"/>
                <a:lstStyle/>
                <a:p>
                  <a:endParaRPr lang="zh-CN" altLang="en-US"/>
                </a:p>
              </p:txBody>
            </p:sp>
            <p:sp>
              <p:nvSpPr>
                <p:cNvPr id="37977" name="Line 107"/>
                <p:cNvSpPr>
                  <a:spLocks noChangeShapeType="1"/>
                </p:cNvSpPr>
                <p:nvPr/>
              </p:nvSpPr>
              <p:spPr bwMode="auto">
                <a:xfrm>
                  <a:off x="561" y="0"/>
                  <a:ext cx="0" cy="272"/>
                </a:xfrm>
                <a:prstGeom prst="line">
                  <a:avLst/>
                </a:prstGeom>
                <a:noFill/>
                <a:ln w="9525">
                  <a:solidFill>
                    <a:schemeClr val="tx1"/>
                  </a:solidFill>
                  <a:round/>
                  <a:headEnd/>
                  <a:tailEnd/>
                </a:ln>
              </p:spPr>
              <p:txBody>
                <a:bodyPr wrap="none"/>
                <a:lstStyle/>
                <a:p>
                  <a:endParaRPr lang="zh-CN" altLang="en-US"/>
                </a:p>
              </p:txBody>
            </p:sp>
            <p:sp>
              <p:nvSpPr>
                <p:cNvPr id="37978" name="Line 108"/>
                <p:cNvSpPr>
                  <a:spLocks noChangeShapeType="1"/>
                </p:cNvSpPr>
                <p:nvPr/>
              </p:nvSpPr>
              <p:spPr bwMode="auto">
                <a:xfrm>
                  <a:off x="729" y="5"/>
                  <a:ext cx="0" cy="272"/>
                </a:xfrm>
                <a:prstGeom prst="line">
                  <a:avLst/>
                </a:prstGeom>
                <a:noFill/>
                <a:ln w="9525">
                  <a:solidFill>
                    <a:schemeClr val="tx1"/>
                  </a:solidFill>
                  <a:round/>
                  <a:headEnd/>
                  <a:tailEnd/>
                </a:ln>
              </p:spPr>
              <p:txBody>
                <a:bodyPr wrap="none"/>
                <a:lstStyle/>
                <a:p>
                  <a:endParaRPr lang="zh-CN" altLang="en-US"/>
                </a:p>
              </p:txBody>
            </p:sp>
          </p:grpSp>
          <p:sp>
            <p:nvSpPr>
              <p:cNvPr id="37924" name="Line 109"/>
              <p:cNvSpPr>
                <a:spLocks noChangeShapeType="1"/>
              </p:cNvSpPr>
              <p:nvPr/>
            </p:nvSpPr>
            <p:spPr bwMode="auto">
              <a:xfrm>
                <a:off x="2919" y="1114"/>
                <a:ext cx="136" cy="363"/>
              </a:xfrm>
              <a:prstGeom prst="line">
                <a:avLst/>
              </a:prstGeom>
              <a:noFill/>
              <a:ln w="9525">
                <a:solidFill>
                  <a:schemeClr val="tx1"/>
                </a:solidFill>
                <a:round/>
                <a:headEnd/>
                <a:tailEnd/>
              </a:ln>
            </p:spPr>
            <p:txBody>
              <a:bodyPr wrap="none"/>
              <a:lstStyle/>
              <a:p>
                <a:endParaRPr lang="zh-CN" altLang="en-US"/>
              </a:p>
            </p:txBody>
          </p:sp>
          <p:sp>
            <p:nvSpPr>
              <p:cNvPr id="37925" name="Line 110"/>
              <p:cNvSpPr>
                <a:spLocks noChangeShapeType="1"/>
              </p:cNvSpPr>
              <p:nvPr/>
            </p:nvSpPr>
            <p:spPr bwMode="auto">
              <a:xfrm flipH="1">
                <a:off x="3493" y="1109"/>
                <a:ext cx="136" cy="363"/>
              </a:xfrm>
              <a:prstGeom prst="line">
                <a:avLst/>
              </a:prstGeom>
              <a:noFill/>
              <a:ln w="9525">
                <a:solidFill>
                  <a:schemeClr val="tx1"/>
                </a:solidFill>
                <a:round/>
                <a:headEnd/>
                <a:tailEnd/>
              </a:ln>
            </p:spPr>
            <p:txBody>
              <a:bodyPr wrap="none"/>
              <a:lstStyle/>
              <a:p>
                <a:endParaRPr lang="zh-CN" altLang="en-US"/>
              </a:p>
            </p:txBody>
          </p:sp>
          <p:grpSp>
            <p:nvGrpSpPr>
              <p:cNvPr id="37893" name="Group 111"/>
              <p:cNvGrpSpPr>
                <a:grpSpLocks/>
              </p:cNvGrpSpPr>
              <p:nvPr/>
            </p:nvGrpSpPr>
            <p:grpSpPr bwMode="auto">
              <a:xfrm>
                <a:off x="2874" y="1251"/>
                <a:ext cx="891" cy="499"/>
                <a:chOff x="0" y="0"/>
                <a:chExt cx="891" cy="499"/>
              </a:xfrm>
            </p:grpSpPr>
            <p:sp>
              <p:nvSpPr>
                <p:cNvPr id="37967" name="Rectangle 112"/>
                <p:cNvSpPr>
                  <a:spLocks noChangeArrowheads="1"/>
                </p:cNvSpPr>
                <p:nvPr/>
              </p:nvSpPr>
              <p:spPr bwMode="auto">
                <a:xfrm>
                  <a:off x="206" y="0"/>
                  <a:ext cx="363" cy="227"/>
                </a:xfrm>
                <a:prstGeom prst="rect">
                  <a:avLst/>
                </a:prstGeom>
                <a:noFill/>
                <a:ln w="9525">
                  <a:noFill/>
                  <a:miter lim="800000"/>
                  <a:headEnd/>
                  <a:tailEnd/>
                </a:ln>
              </p:spPr>
              <p:txBody>
                <a:bodyPr wrap="none" anchor="ctr"/>
                <a:lstStyle/>
                <a:p>
                  <a:pPr algn="ctr"/>
                  <a:r>
                    <a:rPr lang="en-US" altLang="zh-CN"/>
                    <a:t>R’’</a:t>
                  </a:r>
                  <a:r>
                    <a:rPr lang="en-US" altLang="zh-CN" baseline="-20000"/>
                    <a:t>2</a:t>
                  </a:r>
                </a:p>
              </p:txBody>
            </p:sp>
            <p:grpSp>
              <p:nvGrpSpPr>
                <p:cNvPr id="37896" name="Group 113"/>
                <p:cNvGrpSpPr>
                  <a:grpSpLocks/>
                </p:cNvGrpSpPr>
                <p:nvPr/>
              </p:nvGrpSpPr>
              <p:grpSpPr bwMode="auto">
                <a:xfrm>
                  <a:off x="0" y="224"/>
                  <a:ext cx="891" cy="275"/>
                  <a:chOff x="0" y="0"/>
                  <a:chExt cx="891" cy="275"/>
                </a:xfrm>
              </p:grpSpPr>
              <p:sp>
                <p:nvSpPr>
                  <p:cNvPr id="37969" name="Rectangle 114"/>
                  <p:cNvSpPr>
                    <a:spLocks noChangeArrowheads="1"/>
                  </p:cNvSpPr>
                  <p:nvPr/>
                </p:nvSpPr>
                <p:spPr bwMode="auto">
                  <a:xfrm>
                    <a:off x="0" y="3"/>
                    <a:ext cx="891" cy="272"/>
                  </a:xfrm>
                  <a:prstGeom prst="rect">
                    <a:avLst/>
                  </a:prstGeom>
                  <a:noFill/>
                  <a:ln w="9525">
                    <a:solidFill>
                      <a:schemeClr val="tx1"/>
                    </a:solidFill>
                    <a:miter lim="800000"/>
                    <a:headEnd/>
                    <a:tailEnd/>
                  </a:ln>
                </p:spPr>
                <p:txBody>
                  <a:bodyPr wrap="none" anchor="ctr"/>
                  <a:lstStyle/>
                  <a:p>
                    <a:endParaRPr lang="zh-CN" altLang="en-US"/>
                  </a:p>
                </p:txBody>
              </p:sp>
              <p:sp>
                <p:nvSpPr>
                  <p:cNvPr id="37970" name="Line 115"/>
                  <p:cNvSpPr>
                    <a:spLocks noChangeShapeType="1"/>
                  </p:cNvSpPr>
                  <p:nvPr/>
                </p:nvSpPr>
                <p:spPr bwMode="auto">
                  <a:xfrm>
                    <a:off x="190" y="3"/>
                    <a:ext cx="0" cy="272"/>
                  </a:xfrm>
                  <a:prstGeom prst="line">
                    <a:avLst/>
                  </a:prstGeom>
                  <a:noFill/>
                  <a:ln w="9525">
                    <a:solidFill>
                      <a:schemeClr val="tx1"/>
                    </a:solidFill>
                    <a:round/>
                    <a:headEnd/>
                    <a:tailEnd/>
                  </a:ln>
                </p:spPr>
                <p:txBody>
                  <a:bodyPr wrap="none"/>
                  <a:lstStyle/>
                  <a:p>
                    <a:endParaRPr lang="zh-CN" altLang="en-US"/>
                  </a:p>
                </p:txBody>
              </p:sp>
              <p:sp>
                <p:nvSpPr>
                  <p:cNvPr id="37971" name="Line 116"/>
                  <p:cNvSpPr>
                    <a:spLocks noChangeShapeType="1"/>
                  </p:cNvSpPr>
                  <p:nvPr/>
                </p:nvSpPr>
                <p:spPr bwMode="auto">
                  <a:xfrm>
                    <a:off x="379" y="3"/>
                    <a:ext cx="0" cy="272"/>
                  </a:xfrm>
                  <a:prstGeom prst="line">
                    <a:avLst/>
                  </a:prstGeom>
                  <a:noFill/>
                  <a:ln w="9525">
                    <a:solidFill>
                      <a:schemeClr val="tx1"/>
                    </a:solidFill>
                    <a:round/>
                    <a:headEnd/>
                    <a:tailEnd/>
                  </a:ln>
                </p:spPr>
                <p:txBody>
                  <a:bodyPr wrap="none"/>
                  <a:lstStyle/>
                  <a:p>
                    <a:endParaRPr lang="zh-CN" altLang="en-US"/>
                  </a:p>
                </p:txBody>
              </p:sp>
              <p:sp>
                <p:nvSpPr>
                  <p:cNvPr id="37972" name="Line 117"/>
                  <p:cNvSpPr>
                    <a:spLocks noChangeShapeType="1"/>
                  </p:cNvSpPr>
                  <p:nvPr/>
                </p:nvSpPr>
                <p:spPr bwMode="auto">
                  <a:xfrm>
                    <a:off x="561" y="3"/>
                    <a:ext cx="0" cy="272"/>
                  </a:xfrm>
                  <a:prstGeom prst="line">
                    <a:avLst/>
                  </a:prstGeom>
                  <a:noFill/>
                  <a:ln w="9525">
                    <a:solidFill>
                      <a:schemeClr val="tx1"/>
                    </a:solidFill>
                    <a:round/>
                    <a:headEnd/>
                    <a:tailEnd/>
                  </a:ln>
                </p:spPr>
                <p:txBody>
                  <a:bodyPr wrap="none"/>
                  <a:lstStyle/>
                  <a:p>
                    <a:endParaRPr lang="zh-CN" altLang="en-US"/>
                  </a:p>
                </p:txBody>
              </p:sp>
              <p:sp>
                <p:nvSpPr>
                  <p:cNvPr id="37973" name="Line 118"/>
                  <p:cNvSpPr>
                    <a:spLocks noChangeShapeType="1"/>
                  </p:cNvSpPr>
                  <p:nvPr/>
                </p:nvSpPr>
                <p:spPr bwMode="auto">
                  <a:xfrm>
                    <a:off x="729" y="0"/>
                    <a:ext cx="0" cy="272"/>
                  </a:xfrm>
                  <a:prstGeom prst="line">
                    <a:avLst/>
                  </a:prstGeom>
                  <a:noFill/>
                  <a:ln w="9525">
                    <a:solidFill>
                      <a:schemeClr val="tx1"/>
                    </a:solidFill>
                    <a:round/>
                    <a:headEnd/>
                    <a:tailEnd/>
                  </a:ln>
                </p:spPr>
                <p:txBody>
                  <a:bodyPr wrap="none"/>
                  <a:lstStyle/>
                  <a:p>
                    <a:endParaRPr lang="zh-CN" altLang="en-US"/>
                  </a:p>
                </p:txBody>
              </p:sp>
            </p:grpSp>
          </p:grpSp>
          <p:grpSp>
            <p:nvGrpSpPr>
              <p:cNvPr id="37897" name="Group 119"/>
              <p:cNvGrpSpPr>
                <a:grpSpLocks/>
              </p:cNvGrpSpPr>
              <p:nvPr/>
            </p:nvGrpSpPr>
            <p:grpSpPr bwMode="auto">
              <a:xfrm>
                <a:off x="4581" y="1224"/>
                <a:ext cx="726" cy="499"/>
                <a:chOff x="0" y="0"/>
                <a:chExt cx="726" cy="499"/>
              </a:xfrm>
            </p:grpSpPr>
            <p:grpSp>
              <p:nvGrpSpPr>
                <p:cNvPr id="37898" name="Group 120"/>
                <p:cNvGrpSpPr>
                  <a:grpSpLocks/>
                </p:cNvGrpSpPr>
                <p:nvPr/>
              </p:nvGrpSpPr>
              <p:grpSpPr bwMode="auto">
                <a:xfrm>
                  <a:off x="0" y="227"/>
                  <a:ext cx="726" cy="272"/>
                  <a:chOff x="0" y="0"/>
                  <a:chExt cx="726" cy="272"/>
                </a:xfrm>
              </p:grpSpPr>
              <p:sp>
                <p:nvSpPr>
                  <p:cNvPr id="37963" name="Rectangle 121"/>
                  <p:cNvSpPr>
                    <a:spLocks noChangeArrowheads="1"/>
                  </p:cNvSpPr>
                  <p:nvPr/>
                </p:nvSpPr>
                <p:spPr bwMode="auto">
                  <a:xfrm>
                    <a:off x="0" y="0"/>
                    <a:ext cx="726" cy="272"/>
                  </a:xfrm>
                  <a:prstGeom prst="rect">
                    <a:avLst/>
                  </a:prstGeom>
                  <a:noFill/>
                  <a:ln w="9525">
                    <a:solidFill>
                      <a:schemeClr val="tx1"/>
                    </a:solidFill>
                    <a:miter lim="800000"/>
                    <a:headEnd/>
                    <a:tailEnd/>
                  </a:ln>
                </p:spPr>
                <p:txBody>
                  <a:bodyPr wrap="none" anchor="ctr"/>
                  <a:lstStyle/>
                  <a:p>
                    <a:endParaRPr lang="zh-CN" altLang="en-US"/>
                  </a:p>
                </p:txBody>
              </p:sp>
              <p:sp>
                <p:nvSpPr>
                  <p:cNvPr id="37964" name="Line 122"/>
                  <p:cNvSpPr>
                    <a:spLocks noChangeShapeType="1"/>
                  </p:cNvSpPr>
                  <p:nvPr/>
                </p:nvSpPr>
                <p:spPr bwMode="auto">
                  <a:xfrm>
                    <a:off x="190" y="0"/>
                    <a:ext cx="0" cy="272"/>
                  </a:xfrm>
                  <a:prstGeom prst="line">
                    <a:avLst/>
                  </a:prstGeom>
                  <a:noFill/>
                  <a:ln w="9525">
                    <a:solidFill>
                      <a:schemeClr val="tx1"/>
                    </a:solidFill>
                    <a:round/>
                    <a:headEnd/>
                    <a:tailEnd/>
                  </a:ln>
                </p:spPr>
                <p:txBody>
                  <a:bodyPr wrap="none"/>
                  <a:lstStyle/>
                  <a:p>
                    <a:endParaRPr lang="zh-CN" altLang="en-US"/>
                  </a:p>
                </p:txBody>
              </p:sp>
              <p:sp>
                <p:nvSpPr>
                  <p:cNvPr id="37965" name="Line 123"/>
                  <p:cNvSpPr>
                    <a:spLocks noChangeShapeType="1"/>
                  </p:cNvSpPr>
                  <p:nvPr/>
                </p:nvSpPr>
                <p:spPr bwMode="auto">
                  <a:xfrm>
                    <a:off x="379" y="0"/>
                    <a:ext cx="0" cy="272"/>
                  </a:xfrm>
                  <a:prstGeom prst="line">
                    <a:avLst/>
                  </a:prstGeom>
                  <a:noFill/>
                  <a:ln w="9525">
                    <a:solidFill>
                      <a:schemeClr val="tx1"/>
                    </a:solidFill>
                    <a:round/>
                    <a:headEnd/>
                    <a:tailEnd/>
                  </a:ln>
                </p:spPr>
                <p:txBody>
                  <a:bodyPr wrap="none"/>
                  <a:lstStyle/>
                  <a:p>
                    <a:endParaRPr lang="zh-CN" altLang="en-US"/>
                  </a:p>
                </p:txBody>
              </p:sp>
              <p:sp>
                <p:nvSpPr>
                  <p:cNvPr id="37966" name="Line 124"/>
                  <p:cNvSpPr>
                    <a:spLocks noChangeShapeType="1"/>
                  </p:cNvSpPr>
                  <p:nvPr/>
                </p:nvSpPr>
                <p:spPr bwMode="auto">
                  <a:xfrm>
                    <a:off x="561" y="0"/>
                    <a:ext cx="0" cy="272"/>
                  </a:xfrm>
                  <a:prstGeom prst="line">
                    <a:avLst/>
                  </a:prstGeom>
                  <a:noFill/>
                  <a:ln w="9525">
                    <a:solidFill>
                      <a:schemeClr val="tx1"/>
                    </a:solidFill>
                    <a:round/>
                    <a:headEnd/>
                    <a:tailEnd/>
                  </a:ln>
                </p:spPr>
                <p:txBody>
                  <a:bodyPr wrap="none"/>
                  <a:lstStyle/>
                  <a:p>
                    <a:endParaRPr lang="zh-CN" altLang="en-US"/>
                  </a:p>
                </p:txBody>
              </p:sp>
            </p:grpSp>
            <p:sp>
              <p:nvSpPr>
                <p:cNvPr id="37962" name="Rectangle 125"/>
                <p:cNvSpPr>
                  <a:spLocks noChangeArrowheads="1"/>
                </p:cNvSpPr>
                <p:nvPr/>
              </p:nvSpPr>
              <p:spPr bwMode="auto">
                <a:xfrm>
                  <a:off x="182" y="0"/>
                  <a:ext cx="363" cy="227"/>
                </a:xfrm>
                <a:prstGeom prst="rect">
                  <a:avLst/>
                </a:prstGeom>
                <a:noFill/>
                <a:ln w="9525">
                  <a:noFill/>
                  <a:miter lim="800000"/>
                  <a:headEnd/>
                  <a:tailEnd/>
                </a:ln>
              </p:spPr>
              <p:txBody>
                <a:bodyPr wrap="none" anchor="ctr"/>
                <a:lstStyle/>
                <a:p>
                  <a:pPr algn="ctr"/>
                  <a:r>
                    <a:rPr lang="en-US" altLang="zh-CN"/>
                    <a:t>R’’</a:t>
                  </a:r>
                  <a:r>
                    <a:rPr lang="en-US" altLang="zh-CN" baseline="-20000"/>
                    <a:t>3</a:t>
                  </a:r>
                </a:p>
              </p:txBody>
            </p:sp>
          </p:grpSp>
          <p:sp>
            <p:nvSpPr>
              <p:cNvPr id="37928" name="Line 126"/>
              <p:cNvSpPr>
                <a:spLocks noChangeShapeType="1"/>
              </p:cNvSpPr>
              <p:nvPr/>
            </p:nvSpPr>
            <p:spPr bwMode="auto">
              <a:xfrm>
                <a:off x="5043" y="1109"/>
                <a:ext cx="0" cy="227"/>
              </a:xfrm>
              <a:prstGeom prst="line">
                <a:avLst/>
              </a:prstGeom>
              <a:noFill/>
              <a:ln w="9525">
                <a:solidFill>
                  <a:schemeClr val="tx1"/>
                </a:solidFill>
                <a:round/>
                <a:headEnd/>
                <a:tailEnd/>
              </a:ln>
            </p:spPr>
            <p:txBody>
              <a:bodyPr wrap="none"/>
              <a:lstStyle/>
              <a:p>
                <a:endParaRPr lang="zh-CN" altLang="en-US"/>
              </a:p>
            </p:txBody>
          </p:sp>
          <p:grpSp>
            <p:nvGrpSpPr>
              <p:cNvPr id="37899" name="Group 127"/>
              <p:cNvGrpSpPr>
                <a:grpSpLocks/>
              </p:cNvGrpSpPr>
              <p:nvPr/>
            </p:nvGrpSpPr>
            <p:grpSpPr bwMode="auto">
              <a:xfrm>
                <a:off x="1769" y="1838"/>
                <a:ext cx="1180" cy="499"/>
                <a:chOff x="0" y="0"/>
                <a:chExt cx="1180" cy="499"/>
              </a:xfrm>
            </p:grpSpPr>
            <p:sp>
              <p:nvSpPr>
                <p:cNvPr id="37952" name="Rectangle 128"/>
                <p:cNvSpPr>
                  <a:spLocks noChangeArrowheads="1"/>
                </p:cNvSpPr>
                <p:nvPr/>
              </p:nvSpPr>
              <p:spPr bwMode="auto">
                <a:xfrm>
                  <a:off x="408" y="0"/>
                  <a:ext cx="363" cy="227"/>
                </a:xfrm>
                <a:prstGeom prst="rect">
                  <a:avLst/>
                </a:prstGeom>
                <a:noFill/>
                <a:ln w="9525">
                  <a:noFill/>
                  <a:miter lim="800000"/>
                  <a:headEnd/>
                  <a:tailEnd/>
                </a:ln>
              </p:spPr>
              <p:txBody>
                <a:bodyPr wrap="none" anchor="ctr"/>
                <a:lstStyle/>
                <a:p>
                  <a:pPr algn="ctr"/>
                  <a:r>
                    <a:rPr lang="en-US" altLang="zh-CN"/>
                    <a:t>R’’’</a:t>
                  </a:r>
                  <a:r>
                    <a:rPr lang="en-US" altLang="zh-CN" baseline="-20000"/>
                    <a:t>1</a:t>
                  </a:r>
                </a:p>
              </p:txBody>
            </p:sp>
            <p:grpSp>
              <p:nvGrpSpPr>
                <p:cNvPr id="37900" name="Group 129"/>
                <p:cNvGrpSpPr>
                  <a:grpSpLocks/>
                </p:cNvGrpSpPr>
                <p:nvPr/>
              </p:nvGrpSpPr>
              <p:grpSpPr bwMode="auto">
                <a:xfrm>
                  <a:off x="0" y="224"/>
                  <a:ext cx="1180" cy="275"/>
                  <a:chOff x="0" y="0"/>
                  <a:chExt cx="1180" cy="275"/>
                </a:xfrm>
              </p:grpSpPr>
              <p:sp>
                <p:nvSpPr>
                  <p:cNvPr id="37954" name="Rectangle 130"/>
                  <p:cNvSpPr>
                    <a:spLocks noChangeArrowheads="1"/>
                  </p:cNvSpPr>
                  <p:nvPr/>
                </p:nvSpPr>
                <p:spPr bwMode="auto">
                  <a:xfrm>
                    <a:off x="0" y="3"/>
                    <a:ext cx="1180" cy="272"/>
                  </a:xfrm>
                  <a:prstGeom prst="rect">
                    <a:avLst/>
                  </a:prstGeom>
                  <a:noFill/>
                  <a:ln w="9525">
                    <a:solidFill>
                      <a:schemeClr val="tx1"/>
                    </a:solidFill>
                    <a:miter lim="800000"/>
                    <a:headEnd/>
                    <a:tailEnd/>
                  </a:ln>
                </p:spPr>
                <p:txBody>
                  <a:bodyPr wrap="none" anchor="ctr"/>
                  <a:lstStyle/>
                  <a:p>
                    <a:endParaRPr lang="zh-CN" altLang="en-US"/>
                  </a:p>
                </p:txBody>
              </p:sp>
              <p:sp>
                <p:nvSpPr>
                  <p:cNvPr id="37955" name="Line 131"/>
                  <p:cNvSpPr>
                    <a:spLocks noChangeShapeType="1"/>
                  </p:cNvSpPr>
                  <p:nvPr/>
                </p:nvSpPr>
                <p:spPr bwMode="auto">
                  <a:xfrm>
                    <a:off x="190" y="3"/>
                    <a:ext cx="0" cy="272"/>
                  </a:xfrm>
                  <a:prstGeom prst="line">
                    <a:avLst/>
                  </a:prstGeom>
                  <a:noFill/>
                  <a:ln w="9525">
                    <a:solidFill>
                      <a:schemeClr val="tx1"/>
                    </a:solidFill>
                    <a:round/>
                    <a:headEnd/>
                    <a:tailEnd/>
                  </a:ln>
                </p:spPr>
                <p:txBody>
                  <a:bodyPr wrap="none"/>
                  <a:lstStyle/>
                  <a:p>
                    <a:endParaRPr lang="zh-CN" altLang="en-US"/>
                  </a:p>
                </p:txBody>
              </p:sp>
              <p:sp>
                <p:nvSpPr>
                  <p:cNvPr id="37956" name="Line 132"/>
                  <p:cNvSpPr>
                    <a:spLocks noChangeShapeType="1"/>
                  </p:cNvSpPr>
                  <p:nvPr/>
                </p:nvSpPr>
                <p:spPr bwMode="auto">
                  <a:xfrm>
                    <a:off x="379" y="3"/>
                    <a:ext cx="0" cy="272"/>
                  </a:xfrm>
                  <a:prstGeom prst="line">
                    <a:avLst/>
                  </a:prstGeom>
                  <a:noFill/>
                  <a:ln w="9525">
                    <a:solidFill>
                      <a:schemeClr val="tx1"/>
                    </a:solidFill>
                    <a:round/>
                    <a:headEnd/>
                    <a:tailEnd/>
                  </a:ln>
                </p:spPr>
                <p:txBody>
                  <a:bodyPr wrap="none"/>
                  <a:lstStyle/>
                  <a:p>
                    <a:endParaRPr lang="zh-CN" altLang="en-US"/>
                  </a:p>
                </p:txBody>
              </p:sp>
              <p:sp>
                <p:nvSpPr>
                  <p:cNvPr id="37957" name="Line 133"/>
                  <p:cNvSpPr>
                    <a:spLocks noChangeShapeType="1"/>
                  </p:cNvSpPr>
                  <p:nvPr/>
                </p:nvSpPr>
                <p:spPr bwMode="auto">
                  <a:xfrm>
                    <a:off x="561" y="3"/>
                    <a:ext cx="0" cy="272"/>
                  </a:xfrm>
                  <a:prstGeom prst="line">
                    <a:avLst/>
                  </a:prstGeom>
                  <a:noFill/>
                  <a:ln w="9525">
                    <a:solidFill>
                      <a:schemeClr val="tx1"/>
                    </a:solidFill>
                    <a:round/>
                    <a:headEnd/>
                    <a:tailEnd/>
                  </a:ln>
                </p:spPr>
                <p:txBody>
                  <a:bodyPr wrap="none"/>
                  <a:lstStyle/>
                  <a:p>
                    <a:endParaRPr lang="zh-CN" altLang="en-US"/>
                  </a:p>
                </p:txBody>
              </p:sp>
              <p:sp>
                <p:nvSpPr>
                  <p:cNvPr id="37958" name="Line 134"/>
                  <p:cNvSpPr>
                    <a:spLocks noChangeShapeType="1"/>
                  </p:cNvSpPr>
                  <p:nvPr/>
                </p:nvSpPr>
                <p:spPr bwMode="auto">
                  <a:xfrm>
                    <a:off x="729" y="0"/>
                    <a:ext cx="0" cy="272"/>
                  </a:xfrm>
                  <a:prstGeom prst="line">
                    <a:avLst/>
                  </a:prstGeom>
                  <a:noFill/>
                  <a:ln w="9525">
                    <a:solidFill>
                      <a:schemeClr val="tx1"/>
                    </a:solidFill>
                    <a:round/>
                    <a:headEnd/>
                    <a:tailEnd/>
                  </a:ln>
                </p:spPr>
                <p:txBody>
                  <a:bodyPr wrap="none"/>
                  <a:lstStyle/>
                  <a:p>
                    <a:endParaRPr lang="zh-CN" altLang="en-US"/>
                  </a:p>
                </p:txBody>
              </p:sp>
              <p:sp>
                <p:nvSpPr>
                  <p:cNvPr id="37959" name="Line 135"/>
                  <p:cNvSpPr>
                    <a:spLocks noChangeShapeType="1"/>
                  </p:cNvSpPr>
                  <p:nvPr/>
                </p:nvSpPr>
                <p:spPr bwMode="auto">
                  <a:xfrm>
                    <a:off x="891" y="0"/>
                    <a:ext cx="0" cy="272"/>
                  </a:xfrm>
                  <a:prstGeom prst="line">
                    <a:avLst/>
                  </a:prstGeom>
                  <a:noFill/>
                  <a:ln w="9525">
                    <a:solidFill>
                      <a:schemeClr val="tx1"/>
                    </a:solidFill>
                    <a:round/>
                    <a:headEnd/>
                    <a:tailEnd/>
                  </a:ln>
                </p:spPr>
                <p:txBody>
                  <a:bodyPr wrap="none"/>
                  <a:lstStyle/>
                  <a:p>
                    <a:endParaRPr lang="zh-CN" altLang="en-US"/>
                  </a:p>
                </p:txBody>
              </p:sp>
              <p:sp>
                <p:nvSpPr>
                  <p:cNvPr id="37960" name="Line 136"/>
                  <p:cNvSpPr>
                    <a:spLocks noChangeShapeType="1"/>
                  </p:cNvSpPr>
                  <p:nvPr/>
                </p:nvSpPr>
                <p:spPr bwMode="auto">
                  <a:xfrm>
                    <a:off x="1044" y="0"/>
                    <a:ext cx="0" cy="272"/>
                  </a:xfrm>
                  <a:prstGeom prst="line">
                    <a:avLst/>
                  </a:prstGeom>
                  <a:noFill/>
                  <a:ln w="9525">
                    <a:solidFill>
                      <a:schemeClr val="tx1"/>
                    </a:solidFill>
                    <a:round/>
                    <a:headEnd/>
                    <a:tailEnd/>
                  </a:ln>
                </p:spPr>
                <p:txBody>
                  <a:bodyPr wrap="none"/>
                  <a:lstStyle/>
                  <a:p>
                    <a:endParaRPr lang="zh-CN" altLang="en-US"/>
                  </a:p>
                </p:txBody>
              </p:sp>
            </p:grpSp>
          </p:grpSp>
          <p:sp>
            <p:nvSpPr>
              <p:cNvPr id="37930" name="Line 137"/>
              <p:cNvSpPr>
                <a:spLocks noChangeShapeType="1"/>
              </p:cNvSpPr>
              <p:nvPr/>
            </p:nvSpPr>
            <p:spPr bwMode="auto">
              <a:xfrm>
                <a:off x="1088" y="1739"/>
                <a:ext cx="953" cy="318"/>
              </a:xfrm>
              <a:prstGeom prst="line">
                <a:avLst/>
              </a:prstGeom>
              <a:noFill/>
              <a:ln w="9525">
                <a:solidFill>
                  <a:schemeClr val="tx1"/>
                </a:solidFill>
                <a:round/>
                <a:headEnd/>
                <a:tailEnd/>
              </a:ln>
            </p:spPr>
            <p:txBody>
              <a:bodyPr wrap="none"/>
              <a:lstStyle/>
              <a:p>
                <a:endParaRPr lang="zh-CN" altLang="en-US"/>
              </a:p>
            </p:txBody>
          </p:sp>
          <p:sp>
            <p:nvSpPr>
              <p:cNvPr id="37931" name="Line 138"/>
              <p:cNvSpPr>
                <a:spLocks noChangeShapeType="1"/>
              </p:cNvSpPr>
              <p:nvPr/>
            </p:nvSpPr>
            <p:spPr bwMode="auto">
              <a:xfrm flipH="1">
                <a:off x="2676" y="1745"/>
                <a:ext cx="680" cy="317"/>
              </a:xfrm>
              <a:prstGeom prst="line">
                <a:avLst/>
              </a:prstGeom>
              <a:noFill/>
              <a:ln w="9525">
                <a:solidFill>
                  <a:schemeClr val="tx1"/>
                </a:solidFill>
                <a:round/>
                <a:headEnd/>
                <a:tailEnd/>
              </a:ln>
            </p:spPr>
            <p:txBody>
              <a:bodyPr wrap="none"/>
              <a:lstStyle/>
              <a:p>
                <a:endParaRPr lang="zh-CN" altLang="en-US"/>
              </a:p>
            </p:txBody>
          </p:sp>
          <p:grpSp>
            <p:nvGrpSpPr>
              <p:cNvPr id="37901" name="Group 139"/>
              <p:cNvGrpSpPr>
                <a:grpSpLocks/>
              </p:cNvGrpSpPr>
              <p:nvPr/>
            </p:nvGrpSpPr>
            <p:grpSpPr bwMode="auto">
              <a:xfrm>
                <a:off x="4581" y="1835"/>
                <a:ext cx="726" cy="499"/>
                <a:chOff x="0" y="0"/>
                <a:chExt cx="726" cy="499"/>
              </a:xfrm>
            </p:grpSpPr>
            <p:grpSp>
              <p:nvGrpSpPr>
                <p:cNvPr id="37902" name="Group 140"/>
                <p:cNvGrpSpPr>
                  <a:grpSpLocks/>
                </p:cNvGrpSpPr>
                <p:nvPr/>
              </p:nvGrpSpPr>
              <p:grpSpPr bwMode="auto">
                <a:xfrm>
                  <a:off x="0" y="227"/>
                  <a:ext cx="726" cy="272"/>
                  <a:chOff x="0" y="0"/>
                  <a:chExt cx="726" cy="272"/>
                </a:xfrm>
              </p:grpSpPr>
              <p:sp>
                <p:nvSpPr>
                  <p:cNvPr id="37948" name="Rectangle 141"/>
                  <p:cNvSpPr>
                    <a:spLocks noChangeArrowheads="1"/>
                  </p:cNvSpPr>
                  <p:nvPr/>
                </p:nvSpPr>
                <p:spPr bwMode="auto">
                  <a:xfrm>
                    <a:off x="0" y="0"/>
                    <a:ext cx="726" cy="272"/>
                  </a:xfrm>
                  <a:prstGeom prst="rect">
                    <a:avLst/>
                  </a:prstGeom>
                  <a:noFill/>
                  <a:ln w="9525">
                    <a:solidFill>
                      <a:schemeClr val="tx1"/>
                    </a:solidFill>
                    <a:miter lim="800000"/>
                    <a:headEnd/>
                    <a:tailEnd/>
                  </a:ln>
                </p:spPr>
                <p:txBody>
                  <a:bodyPr wrap="none" anchor="ctr"/>
                  <a:lstStyle/>
                  <a:p>
                    <a:endParaRPr lang="zh-CN" altLang="en-US"/>
                  </a:p>
                </p:txBody>
              </p:sp>
              <p:sp>
                <p:nvSpPr>
                  <p:cNvPr id="37949" name="Line 142"/>
                  <p:cNvSpPr>
                    <a:spLocks noChangeShapeType="1"/>
                  </p:cNvSpPr>
                  <p:nvPr/>
                </p:nvSpPr>
                <p:spPr bwMode="auto">
                  <a:xfrm>
                    <a:off x="190" y="0"/>
                    <a:ext cx="0" cy="272"/>
                  </a:xfrm>
                  <a:prstGeom prst="line">
                    <a:avLst/>
                  </a:prstGeom>
                  <a:noFill/>
                  <a:ln w="9525">
                    <a:solidFill>
                      <a:schemeClr val="tx1"/>
                    </a:solidFill>
                    <a:round/>
                    <a:headEnd/>
                    <a:tailEnd/>
                  </a:ln>
                </p:spPr>
                <p:txBody>
                  <a:bodyPr wrap="none"/>
                  <a:lstStyle/>
                  <a:p>
                    <a:endParaRPr lang="zh-CN" altLang="en-US"/>
                  </a:p>
                </p:txBody>
              </p:sp>
              <p:sp>
                <p:nvSpPr>
                  <p:cNvPr id="37950" name="Line 143"/>
                  <p:cNvSpPr>
                    <a:spLocks noChangeShapeType="1"/>
                  </p:cNvSpPr>
                  <p:nvPr/>
                </p:nvSpPr>
                <p:spPr bwMode="auto">
                  <a:xfrm>
                    <a:off x="379" y="0"/>
                    <a:ext cx="0" cy="272"/>
                  </a:xfrm>
                  <a:prstGeom prst="line">
                    <a:avLst/>
                  </a:prstGeom>
                  <a:noFill/>
                  <a:ln w="9525">
                    <a:solidFill>
                      <a:schemeClr val="tx1"/>
                    </a:solidFill>
                    <a:round/>
                    <a:headEnd/>
                    <a:tailEnd/>
                  </a:ln>
                </p:spPr>
                <p:txBody>
                  <a:bodyPr wrap="none"/>
                  <a:lstStyle/>
                  <a:p>
                    <a:endParaRPr lang="zh-CN" altLang="en-US"/>
                  </a:p>
                </p:txBody>
              </p:sp>
              <p:sp>
                <p:nvSpPr>
                  <p:cNvPr id="37951" name="Line 144"/>
                  <p:cNvSpPr>
                    <a:spLocks noChangeShapeType="1"/>
                  </p:cNvSpPr>
                  <p:nvPr/>
                </p:nvSpPr>
                <p:spPr bwMode="auto">
                  <a:xfrm>
                    <a:off x="561" y="0"/>
                    <a:ext cx="0" cy="272"/>
                  </a:xfrm>
                  <a:prstGeom prst="line">
                    <a:avLst/>
                  </a:prstGeom>
                  <a:noFill/>
                  <a:ln w="9525">
                    <a:solidFill>
                      <a:schemeClr val="tx1"/>
                    </a:solidFill>
                    <a:round/>
                    <a:headEnd/>
                    <a:tailEnd/>
                  </a:ln>
                </p:spPr>
                <p:txBody>
                  <a:bodyPr wrap="none"/>
                  <a:lstStyle/>
                  <a:p>
                    <a:endParaRPr lang="zh-CN" altLang="en-US"/>
                  </a:p>
                </p:txBody>
              </p:sp>
            </p:grpSp>
            <p:sp>
              <p:nvSpPr>
                <p:cNvPr id="37947" name="Rectangle 145"/>
                <p:cNvSpPr>
                  <a:spLocks noChangeArrowheads="1"/>
                </p:cNvSpPr>
                <p:nvPr/>
              </p:nvSpPr>
              <p:spPr bwMode="auto">
                <a:xfrm>
                  <a:off x="182" y="0"/>
                  <a:ext cx="363" cy="227"/>
                </a:xfrm>
                <a:prstGeom prst="rect">
                  <a:avLst/>
                </a:prstGeom>
                <a:noFill/>
                <a:ln w="9525">
                  <a:noFill/>
                  <a:miter lim="800000"/>
                  <a:headEnd/>
                  <a:tailEnd/>
                </a:ln>
              </p:spPr>
              <p:txBody>
                <a:bodyPr wrap="none" anchor="ctr"/>
                <a:lstStyle/>
                <a:p>
                  <a:pPr algn="ctr"/>
                  <a:r>
                    <a:rPr lang="en-US" altLang="zh-CN"/>
                    <a:t>R’’’</a:t>
                  </a:r>
                  <a:r>
                    <a:rPr lang="en-US" altLang="zh-CN" baseline="-20000"/>
                    <a:t>2</a:t>
                  </a:r>
                </a:p>
              </p:txBody>
            </p:sp>
          </p:grpSp>
          <p:sp>
            <p:nvSpPr>
              <p:cNvPr id="37933" name="Line 146"/>
              <p:cNvSpPr>
                <a:spLocks noChangeShapeType="1"/>
              </p:cNvSpPr>
              <p:nvPr/>
            </p:nvSpPr>
            <p:spPr bwMode="auto">
              <a:xfrm>
                <a:off x="5043" y="1723"/>
                <a:ext cx="0" cy="227"/>
              </a:xfrm>
              <a:prstGeom prst="line">
                <a:avLst/>
              </a:prstGeom>
              <a:noFill/>
              <a:ln w="9525">
                <a:solidFill>
                  <a:schemeClr val="tx1"/>
                </a:solidFill>
                <a:round/>
                <a:headEnd/>
                <a:tailEnd/>
              </a:ln>
            </p:spPr>
            <p:txBody>
              <a:bodyPr wrap="none"/>
              <a:lstStyle/>
              <a:p>
                <a:endParaRPr lang="zh-CN" altLang="en-US"/>
              </a:p>
            </p:txBody>
          </p:sp>
          <p:sp>
            <p:nvSpPr>
              <p:cNvPr id="37934" name="Line 147"/>
              <p:cNvSpPr>
                <a:spLocks noChangeShapeType="1"/>
              </p:cNvSpPr>
              <p:nvPr/>
            </p:nvSpPr>
            <p:spPr bwMode="auto">
              <a:xfrm>
                <a:off x="2358" y="2334"/>
                <a:ext cx="953" cy="318"/>
              </a:xfrm>
              <a:prstGeom prst="line">
                <a:avLst/>
              </a:prstGeom>
              <a:noFill/>
              <a:ln w="9525">
                <a:solidFill>
                  <a:schemeClr val="tx1"/>
                </a:solidFill>
                <a:round/>
                <a:headEnd/>
                <a:tailEnd/>
              </a:ln>
            </p:spPr>
            <p:txBody>
              <a:bodyPr wrap="none"/>
              <a:lstStyle/>
              <a:p>
                <a:endParaRPr lang="zh-CN" altLang="en-US"/>
              </a:p>
            </p:txBody>
          </p:sp>
          <p:sp>
            <p:nvSpPr>
              <p:cNvPr id="37935" name="Line 148"/>
              <p:cNvSpPr>
                <a:spLocks noChangeShapeType="1"/>
              </p:cNvSpPr>
              <p:nvPr/>
            </p:nvSpPr>
            <p:spPr bwMode="auto">
              <a:xfrm flipH="1">
                <a:off x="3991" y="2342"/>
                <a:ext cx="908" cy="317"/>
              </a:xfrm>
              <a:prstGeom prst="line">
                <a:avLst/>
              </a:prstGeom>
              <a:noFill/>
              <a:ln w="9525">
                <a:solidFill>
                  <a:schemeClr val="tx1"/>
                </a:solidFill>
                <a:round/>
                <a:headEnd/>
                <a:tailEnd/>
              </a:ln>
            </p:spPr>
            <p:txBody>
              <a:bodyPr wrap="none"/>
              <a:lstStyle/>
              <a:p>
                <a:endParaRPr lang="zh-CN" altLang="en-US"/>
              </a:p>
            </p:txBody>
          </p:sp>
          <p:grpSp>
            <p:nvGrpSpPr>
              <p:cNvPr id="37903" name="Group 149"/>
              <p:cNvGrpSpPr>
                <a:grpSpLocks/>
              </p:cNvGrpSpPr>
              <p:nvPr/>
            </p:nvGrpSpPr>
            <p:grpSpPr bwMode="auto">
              <a:xfrm>
                <a:off x="2813" y="2660"/>
                <a:ext cx="1541" cy="277"/>
                <a:chOff x="0" y="0"/>
                <a:chExt cx="1541" cy="277"/>
              </a:xfrm>
            </p:grpSpPr>
            <p:sp>
              <p:nvSpPr>
                <p:cNvPr id="37937" name="Rectangle 150"/>
                <p:cNvSpPr>
                  <a:spLocks noChangeArrowheads="1"/>
                </p:cNvSpPr>
                <p:nvPr/>
              </p:nvSpPr>
              <p:spPr bwMode="auto">
                <a:xfrm>
                  <a:off x="0" y="0"/>
                  <a:ext cx="1541" cy="272"/>
                </a:xfrm>
                <a:prstGeom prst="rect">
                  <a:avLst/>
                </a:prstGeom>
                <a:noFill/>
                <a:ln w="9525">
                  <a:solidFill>
                    <a:schemeClr val="tx1"/>
                  </a:solidFill>
                  <a:miter lim="800000"/>
                  <a:headEnd/>
                  <a:tailEnd/>
                </a:ln>
              </p:spPr>
              <p:txBody>
                <a:bodyPr wrap="none" anchor="ctr"/>
                <a:lstStyle/>
                <a:p>
                  <a:endParaRPr lang="zh-CN" altLang="en-US"/>
                </a:p>
              </p:txBody>
            </p:sp>
            <p:sp>
              <p:nvSpPr>
                <p:cNvPr id="37938" name="Line 151"/>
                <p:cNvSpPr>
                  <a:spLocks noChangeShapeType="1"/>
                </p:cNvSpPr>
                <p:nvPr/>
              </p:nvSpPr>
              <p:spPr bwMode="auto">
                <a:xfrm>
                  <a:off x="190" y="0"/>
                  <a:ext cx="0" cy="272"/>
                </a:xfrm>
                <a:prstGeom prst="line">
                  <a:avLst/>
                </a:prstGeom>
                <a:noFill/>
                <a:ln w="9525">
                  <a:solidFill>
                    <a:schemeClr val="tx1"/>
                  </a:solidFill>
                  <a:round/>
                  <a:headEnd/>
                  <a:tailEnd/>
                </a:ln>
              </p:spPr>
              <p:txBody>
                <a:bodyPr wrap="none"/>
                <a:lstStyle/>
                <a:p>
                  <a:endParaRPr lang="zh-CN" altLang="en-US"/>
                </a:p>
              </p:txBody>
            </p:sp>
            <p:sp>
              <p:nvSpPr>
                <p:cNvPr id="37939" name="Line 152"/>
                <p:cNvSpPr>
                  <a:spLocks noChangeShapeType="1"/>
                </p:cNvSpPr>
                <p:nvPr/>
              </p:nvSpPr>
              <p:spPr bwMode="auto">
                <a:xfrm>
                  <a:off x="379" y="0"/>
                  <a:ext cx="0" cy="272"/>
                </a:xfrm>
                <a:prstGeom prst="line">
                  <a:avLst/>
                </a:prstGeom>
                <a:noFill/>
                <a:ln w="9525">
                  <a:solidFill>
                    <a:schemeClr val="tx1"/>
                  </a:solidFill>
                  <a:round/>
                  <a:headEnd/>
                  <a:tailEnd/>
                </a:ln>
              </p:spPr>
              <p:txBody>
                <a:bodyPr wrap="none"/>
                <a:lstStyle/>
                <a:p>
                  <a:endParaRPr lang="zh-CN" altLang="en-US"/>
                </a:p>
              </p:txBody>
            </p:sp>
            <p:sp>
              <p:nvSpPr>
                <p:cNvPr id="37940" name="Line 153"/>
                <p:cNvSpPr>
                  <a:spLocks noChangeShapeType="1"/>
                </p:cNvSpPr>
                <p:nvPr/>
              </p:nvSpPr>
              <p:spPr bwMode="auto">
                <a:xfrm>
                  <a:off x="561" y="0"/>
                  <a:ext cx="0" cy="272"/>
                </a:xfrm>
                <a:prstGeom prst="line">
                  <a:avLst/>
                </a:prstGeom>
                <a:noFill/>
                <a:ln w="9525">
                  <a:solidFill>
                    <a:schemeClr val="tx1"/>
                  </a:solidFill>
                  <a:round/>
                  <a:headEnd/>
                  <a:tailEnd/>
                </a:ln>
              </p:spPr>
              <p:txBody>
                <a:bodyPr wrap="none"/>
                <a:lstStyle/>
                <a:p>
                  <a:endParaRPr lang="zh-CN" altLang="en-US"/>
                </a:p>
              </p:txBody>
            </p:sp>
            <p:sp>
              <p:nvSpPr>
                <p:cNvPr id="37941" name="Line 154"/>
                <p:cNvSpPr>
                  <a:spLocks noChangeShapeType="1"/>
                </p:cNvSpPr>
                <p:nvPr/>
              </p:nvSpPr>
              <p:spPr bwMode="auto">
                <a:xfrm>
                  <a:off x="729" y="5"/>
                  <a:ext cx="0" cy="272"/>
                </a:xfrm>
                <a:prstGeom prst="line">
                  <a:avLst/>
                </a:prstGeom>
                <a:noFill/>
                <a:ln w="9525">
                  <a:solidFill>
                    <a:schemeClr val="tx1"/>
                  </a:solidFill>
                  <a:round/>
                  <a:headEnd/>
                  <a:tailEnd/>
                </a:ln>
              </p:spPr>
              <p:txBody>
                <a:bodyPr wrap="none"/>
                <a:lstStyle/>
                <a:p>
                  <a:endParaRPr lang="zh-CN" altLang="en-US"/>
                </a:p>
              </p:txBody>
            </p:sp>
            <p:sp>
              <p:nvSpPr>
                <p:cNvPr id="37942" name="Line 155"/>
                <p:cNvSpPr>
                  <a:spLocks noChangeShapeType="1"/>
                </p:cNvSpPr>
                <p:nvPr/>
              </p:nvSpPr>
              <p:spPr bwMode="auto">
                <a:xfrm>
                  <a:off x="891" y="5"/>
                  <a:ext cx="0" cy="272"/>
                </a:xfrm>
                <a:prstGeom prst="line">
                  <a:avLst/>
                </a:prstGeom>
                <a:noFill/>
                <a:ln w="9525">
                  <a:solidFill>
                    <a:schemeClr val="tx1"/>
                  </a:solidFill>
                  <a:round/>
                  <a:headEnd/>
                  <a:tailEnd/>
                </a:ln>
              </p:spPr>
              <p:txBody>
                <a:bodyPr wrap="none"/>
                <a:lstStyle/>
                <a:p>
                  <a:endParaRPr lang="zh-CN" altLang="en-US"/>
                </a:p>
              </p:txBody>
            </p:sp>
            <p:sp>
              <p:nvSpPr>
                <p:cNvPr id="37943" name="Line 156"/>
                <p:cNvSpPr>
                  <a:spLocks noChangeShapeType="1"/>
                </p:cNvSpPr>
                <p:nvPr/>
              </p:nvSpPr>
              <p:spPr bwMode="auto">
                <a:xfrm>
                  <a:off x="1044" y="5"/>
                  <a:ext cx="0" cy="272"/>
                </a:xfrm>
                <a:prstGeom prst="line">
                  <a:avLst/>
                </a:prstGeom>
                <a:noFill/>
                <a:ln w="9525">
                  <a:solidFill>
                    <a:schemeClr val="tx1"/>
                  </a:solidFill>
                  <a:round/>
                  <a:headEnd/>
                  <a:tailEnd/>
                </a:ln>
              </p:spPr>
              <p:txBody>
                <a:bodyPr wrap="none"/>
                <a:lstStyle/>
                <a:p>
                  <a:endParaRPr lang="zh-CN" altLang="en-US"/>
                </a:p>
              </p:txBody>
            </p:sp>
            <p:sp>
              <p:nvSpPr>
                <p:cNvPr id="37944" name="Line 157"/>
                <p:cNvSpPr>
                  <a:spLocks noChangeShapeType="1"/>
                </p:cNvSpPr>
                <p:nvPr/>
              </p:nvSpPr>
              <p:spPr bwMode="auto">
                <a:xfrm>
                  <a:off x="1207" y="0"/>
                  <a:ext cx="0" cy="272"/>
                </a:xfrm>
                <a:prstGeom prst="line">
                  <a:avLst/>
                </a:prstGeom>
                <a:noFill/>
                <a:ln w="9525">
                  <a:solidFill>
                    <a:schemeClr val="tx1"/>
                  </a:solidFill>
                  <a:round/>
                  <a:headEnd/>
                  <a:tailEnd/>
                </a:ln>
              </p:spPr>
              <p:txBody>
                <a:bodyPr wrap="none"/>
                <a:lstStyle/>
                <a:p>
                  <a:endParaRPr lang="zh-CN" altLang="en-US"/>
                </a:p>
              </p:txBody>
            </p:sp>
            <p:sp>
              <p:nvSpPr>
                <p:cNvPr id="37945" name="Line 158"/>
                <p:cNvSpPr>
                  <a:spLocks noChangeShapeType="1"/>
                </p:cNvSpPr>
                <p:nvPr/>
              </p:nvSpPr>
              <p:spPr bwMode="auto">
                <a:xfrm>
                  <a:off x="1360" y="0"/>
                  <a:ext cx="0" cy="272"/>
                </a:xfrm>
                <a:prstGeom prst="line">
                  <a:avLst/>
                </a:prstGeom>
                <a:noFill/>
                <a:ln w="9525">
                  <a:solidFill>
                    <a:schemeClr val="tx1"/>
                  </a:solidFill>
                  <a:round/>
                  <a:headEnd/>
                  <a:tailEnd/>
                </a:ln>
              </p:spPr>
              <p:txBody>
                <a:bodyPr wrap="none"/>
                <a:lstStyle/>
                <a:p>
                  <a:endParaRPr lang="zh-CN" altLang="en-US"/>
                </a:p>
              </p:txBody>
            </p:sp>
          </p:grpSp>
        </p:grpSp>
        <p:sp>
          <p:nvSpPr>
            <p:cNvPr id="37894" name="Line 159"/>
            <p:cNvSpPr>
              <a:spLocks noChangeShapeType="1"/>
            </p:cNvSpPr>
            <p:nvPr/>
          </p:nvSpPr>
          <p:spPr bwMode="auto">
            <a:xfrm flipV="1">
              <a:off x="3629" y="2970"/>
              <a:ext cx="0" cy="317"/>
            </a:xfrm>
            <a:prstGeom prst="line">
              <a:avLst/>
            </a:prstGeom>
            <a:noFill/>
            <a:ln w="19050">
              <a:solidFill>
                <a:schemeClr val="tx1"/>
              </a:solidFill>
              <a:round/>
              <a:headEnd/>
              <a:tailEnd type="arrow" w="med" len="med"/>
            </a:ln>
          </p:spPr>
          <p:txBody>
            <a:bodyPr wrap="none"/>
            <a:lstStyle/>
            <a:p>
              <a:endParaRPr lang="zh-CN" altLang="en-US"/>
            </a:p>
          </p:txBody>
        </p:sp>
        <p:sp>
          <p:nvSpPr>
            <p:cNvPr id="37895" name="Rectangle 160"/>
            <p:cNvSpPr>
              <a:spLocks noChangeArrowheads="1"/>
            </p:cNvSpPr>
            <p:nvPr/>
          </p:nvSpPr>
          <p:spPr bwMode="auto">
            <a:xfrm>
              <a:off x="1271" y="3629"/>
              <a:ext cx="2404" cy="272"/>
            </a:xfrm>
            <a:prstGeom prst="rect">
              <a:avLst/>
            </a:prstGeom>
            <a:noFill/>
            <a:ln w="9525">
              <a:noFill/>
              <a:miter lim="800000"/>
              <a:headEnd/>
              <a:tailEnd/>
            </a:ln>
          </p:spPr>
          <p:txBody>
            <a:bodyPr wrap="none" anchor="ctr"/>
            <a:lstStyle/>
            <a:p>
              <a:pPr algn="ctr"/>
              <a:r>
                <a:rPr lang="zh-CN" altLang="en-US" b="1">
                  <a:ea typeface="楷体_GB2312" pitchFamily="1" charset="-122"/>
                </a:rPr>
                <a:t>图</a:t>
              </a:r>
              <a:r>
                <a:rPr lang="en-US" altLang="zh-CN" b="1"/>
                <a:t>11-6  </a:t>
              </a:r>
              <a:r>
                <a:rPr lang="zh-CN" altLang="en-US" b="1">
                  <a:ea typeface="楷体_GB2312" pitchFamily="1" charset="-122"/>
                </a:rPr>
                <a:t>外部排序过程示意图</a:t>
              </a:r>
            </a:p>
          </p:txBody>
        </p:sp>
      </p:grpSp>
      <p:sp>
        <p:nvSpPr>
          <p:cNvPr id="161" name="灯片编号占位符 160"/>
          <p:cNvSpPr>
            <a:spLocks noGrp="1"/>
          </p:cNvSpPr>
          <p:nvPr>
            <p:ph type="sldNum" sz="quarter" idx="12"/>
          </p:nvPr>
        </p:nvSpPr>
        <p:spPr/>
        <p:txBody>
          <a:bodyPr/>
          <a:lstStyle/>
          <a:p>
            <a:fld id="{5E4C5598-5272-4FD5-A888-A2318F7D3CC1}" type="slidenum">
              <a:rPr lang="zh-CN" altLang="en-US" smtClean="0"/>
              <a:pPr/>
              <a:t>35</a:t>
            </a:fld>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sz="half" idx="1"/>
          </p:nvPr>
        </p:nvSpPr>
        <p:spPr>
          <a:xfrm>
            <a:off x="144463" y="188913"/>
            <a:ext cx="8748712" cy="6335712"/>
          </a:xfrm>
        </p:spPr>
        <p:txBody>
          <a:bodyPr>
            <a:normAutofit fontScale="85000" lnSpcReduction="10000"/>
          </a:bodyPr>
          <a:lstStyle/>
          <a:p>
            <a:pPr marL="0" indent="0" eaLnBrk="1" hangingPunct="1">
              <a:lnSpc>
                <a:spcPct val="110000"/>
              </a:lnSpc>
              <a:buFont typeface="Wingdings" pitchFamily="2" charset="2"/>
              <a:buNone/>
            </a:pPr>
            <a:r>
              <a:rPr lang="zh-CN" altLang="en-US" sz="2400" dirty="0" smtClean="0"/>
              <a:t>     </a:t>
            </a:r>
            <a:r>
              <a:rPr lang="zh-CN" altLang="en-US" dirty="0" smtClean="0"/>
              <a:t>由</a:t>
            </a:r>
            <a:r>
              <a:rPr lang="zh-CN" altLang="en-US" dirty="0" smtClean="0"/>
              <a:t>图可知，每趟归并由</a:t>
            </a:r>
            <a:r>
              <a:rPr lang="en-US" altLang="zh-CN" dirty="0" smtClean="0"/>
              <a:t>m</a:t>
            </a:r>
            <a:r>
              <a:rPr lang="zh-CN" altLang="en-US" dirty="0" smtClean="0"/>
              <a:t>个归并段得到┌</a:t>
            </a:r>
            <a:r>
              <a:rPr lang="en-US" altLang="zh-CN" dirty="0" smtClean="0"/>
              <a:t>m/2┐</a:t>
            </a:r>
            <a:r>
              <a:rPr lang="zh-CN" altLang="en-US" dirty="0" smtClean="0"/>
              <a:t>个归并段。</a:t>
            </a:r>
          </a:p>
          <a:p>
            <a:pPr marL="0" indent="0" algn="just" eaLnBrk="1" hangingPunct="1">
              <a:lnSpc>
                <a:spcPct val="110000"/>
              </a:lnSpc>
              <a:buClrTx/>
              <a:buSzTx/>
              <a:buFont typeface="Wingdings" pitchFamily="2" charset="2"/>
              <a:buNone/>
            </a:pPr>
            <a:r>
              <a:rPr lang="en-US" altLang="zh-CN" sz="3800" dirty="0" smtClean="0">
                <a:solidFill>
                  <a:schemeClr val="folHlink"/>
                </a:solidFill>
              </a:rPr>
              <a:t>2 </a:t>
            </a:r>
            <a:r>
              <a:rPr lang="zh-CN" altLang="en-US" sz="3800" dirty="0" smtClean="0">
                <a:solidFill>
                  <a:schemeClr val="folHlink"/>
                </a:solidFill>
              </a:rPr>
              <a:t>外排序的时间分析</a:t>
            </a:r>
          </a:p>
          <a:p>
            <a:pPr marL="0" indent="0" algn="just" eaLnBrk="1" hangingPunct="1">
              <a:lnSpc>
                <a:spcPct val="110000"/>
              </a:lnSpc>
              <a:buClrTx/>
              <a:buSzTx/>
              <a:buFont typeface="Wingdings" pitchFamily="2" charset="2"/>
              <a:buNone/>
            </a:pPr>
            <a:r>
              <a:rPr lang="zh-CN" altLang="en-US" sz="2400" dirty="0" smtClean="0"/>
              <a:t>    </a:t>
            </a:r>
            <a:r>
              <a:rPr lang="zh-CN" altLang="en-US" dirty="0" smtClean="0"/>
              <a:t>外</a:t>
            </a:r>
            <a:r>
              <a:rPr lang="zh-CN" altLang="en-US" dirty="0" smtClean="0"/>
              <a:t>排序的时间消耗比内排序大得多，原因是：</a:t>
            </a:r>
          </a:p>
          <a:p>
            <a:pPr marL="533400" lvl="1" indent="0" algn="just" eaLnBrk="1" hangingPunct="1">
              <a:lnSpc>
                <a:spcPct val="110000"/>
              </a:lnSpc>
              <a:buClrTx/>
              <a:buSzTx/>
              <a:buFont typeface="Wingdings" pitchFamily="2" charset="2"/>
              <a:buNone/>
            </a:pPr>
            <a:r>
              <a:rPr lang="zh-CN" altLang="en-US" sz="2000" dirty="0" smtClean="0">
                <a:solidFill>
                  <a:schemeClr val="folHlink"/>
                </a:solidFill>
              </a:rPr>
              <a:t>●</a:t>
            </a:r>
            <a:r>
              <a:rPr lang="zh-CN" altLang="en-US" sz="2000" dirty="0" smtClean="0">
                <a:solidFill>
                  <a:schemeClr val="hlink"/>
                </a:solidFill>
              </a:rPr>
              <a:t>  </a:t>
            </a:r>
            <a:r>
              <a:rPr lang="zh-CN" altLang="en-US" dirty="0" smtClean="0"/>
              <a:t>外排序的数据量</a:t>
            </a:r>
            <a:r>
              <a:rPr lang="en-US" altLang="zh-CN" dirty="0" smtClean="0"/>
              <a:t>(</a:t>
            </a:r>
            <a:r>
              <a:rPr lang="zh-CN" altLang="en-US" dirty="0" smtClean="0"/>
              <a:t>记录</a:t>
            </a:r>
            <a:r>
              <a:rPr lang="en-US" altLang="zh-CN" dirty="0" smtClean="0"/>
              <a:t>)</a:t>
            </a:r>
            <a:r>
              <a:rPr lang="zh-CN" altLang="en-US" dirty="0" smtClean="0"/>
              <a:t>一般很大；</a:t>
            </a:r>
          </a:p>
          <a:p>
            <a:pPr marL="533400" lvl="1" indent="0" algn="just" eaLnBrk="1" hangingPunct="1">
              <a:lnSpc>
                <a:spcPct val="110000"/>
              </a:lnSpc>
              <a:buClrTx/>
              <a:buSzTx/>
              <a:buFont typeface="Wingdings" pitchFamily="2" charset="2"/>
              <a:buNone/>
            </a:pPr>
            <a:r>
              <a:rPr lang="zh-CN" altLang="en-US" sz="2000" dirty="0" smtClean="0">
                <a:solidFill>
                  <a:schemeClr val="folHlink"/>
                </a:solidFill>
              </a:rPr>
              <a:t>●</a:t>
            </a:r>
            <a:r>
              <a:rPr lang="zh-CN" altLang="en-US" sz="2000" dirty="0" smtClean="0">
                <a:solidFill>
                  <a:schemeClr val="hlink"/>
                </a:solidFill>
              </a:rPr>
              <a:t>  </a:t>
            </a:r>
            <a:r>
              <a:rPr lang="zh-CN" altLang="en-US" dirty="0" smtClean="0"/>
              <a:t>外排序涉及到内、外存之间的数据交换操作；</a:t>
            </a:r>
          </a:p>
          <a:p>
            <a:pPr marL="533400" lvl="1" indent="0" algn="just" eaLnBrk="1" hangingPunct="1">
              <a:lnSpc>
                <a:spcPct val="110000"/>
              </a:lnSpc>
              <a:buClrTx/>
              <a:buSzTx/>
              <a:buFont typeface="Wingdings" pitchFamily="2" charset="2"/>
              <a:buNone/>
            </a:pPr>
            <a:r>
              <a:rPr lang="zh-CN" altLang="en-US" sz="2000" dirty="0" smtClean="0">
                <a:solidFill>
                  <a:schemeClr val="folHlink"/>
                </a:solidFill>
              </a:rPr>
              <a:t>●</a:t>
            </a:r>
            <a:r>
              <a:rPr lang="zh-CN" altLang="en-US" sz="2000" dirty="0" smtClean="0">
                <a:solidFill>
                  <a:schemeClr val="hlink"/>
                </a:solidFill>
              </a:rPr>
              <a:t>  </a:t>
            </a:r>
            <a:r>
              <a:rPr lang="zh-CN" altLang="en-US" dirty="0" smtClean="0"/>
              <a:t>外存的操作速度远远比内存中的操作慢。</a:t>
            </a:r>
          </a:p>
          <a:p>
            <a:pPr marL="0" indent="0" algn="just" eaLnBrk="1" hangingPunct="1">
              <a:lnSpc>
                <a:spcPct val="110000"/>
              </a:lnSpc>
              <a:buClrTx/>
              <a:buSzTx/>
              <a:buFont typeface="Wingdings" pitchFamily="2" charset="2"/>
              <a:buNone/>
            </a:pPr>
            <a:r>
              <a:rPr lang="zh-CN" altLang="en-US" dirty="0" smtClean="0"/>
              <a:t>   外</a:t>
            </a:r>
            <a:r>
              <a:rPr lang="zh-CN" altLang="en-US" dirty="0" smtClean="0"/>
              <a:t>排序的总时间由三部分组成：</a:t>
            </a:r>
          </a:p>
          <a:p>
            <a:pPr marL="0" indent="0" algn="just" eaLnBrk="1" hangingPunct="1">
              <a:lnSpc>
                <a:spcPct val="110000"/>
              </a:lnSpc>
              <a:buClrTx/>
              <a:buSzTx/>
              <a:buFont typeface="Wingdings" pitchFamily="2" charset="2"/>
              <a:buNone/>
            </a:pPr>
            <a:r>
              <a:rPr lang="zh-CN" altLang="en-US" dirty="0" smtClean="0"/>
              <a:t>外排序的时间</a:t>
            </a:r>
            <a:r>
              <a:rPr lang="en-US" altLang="zh-CN" dirty="0" smtClean="0"/>
              <a:t>=</a:t>
            </a:r>
            <a:r>
              <a:rPr lang="zh-CN" altLang="en-US" dirty="0" smtClean="0"/>
              <a:t>产生初始归并段的时间</a:t>
            </a:r>
            <a:r>
              <a:rPr lang="en-US" altLang="zh-CN" dirty="0" smtClean="0"/>
              <a:t>(</a:t>
            </a:r>
            <a:r>
              <a:rPr lang="zh-CN" altLang="en-US" dirty="0" smtClean="0"/>
              <a:t>内排序</a:t>
            </a:r>
            <a:r>
              <a:rPr lang="en-US" altLang="zh-CN" dirty="0" smtClean="0"/>
              <a:t>)</a:t>
            </a:r>
            <a:r>
              <a:rPr lang="en-US" altLang="zh-CN" dirty="0" err="1" smtClean="0"/>
              <a:t>m×t</a:t>
            </a:r>
            <a:r>
              <a:rPr lang="en-US" altLang="zh-CN" baseline="-20000" dirty="0" err="1" smtClean="0"/>
              <a:t>is</a:t>
            </a:r>
            <a:endParaRPr lang="en-US" altLang="zh-CN" baseline="-20000" dirty="0" smtClean="0"/>
          </a:p>
          <a:p>
            <a:pPr marL="0" indent="0" algn="just" eaLnBrk="1" hangingPunct="1">
              <a:lnSpc>
                <a:spcPct val="110000"/>
              </a:lnSpc>
              <a:buClrTx/>
              <a:buSzTx/>
              <a:buFont typeface="Wingdings" pitchFamily="2" charset="2"/>
              <a:buNone/>
            </a:pPr>
            <a:r>
              <a:rPr lang="en-US" altLang="zh-CN" dirty="0" smtClean="0"/>
              <a:t>                          +I/O</a:t>
            </a:r>
            <a:r>
              <a:rPr lang="zh-CN" altLang="en-US" dirty="0" smtClean="0"/>
              <a:t>操作的时间</a:t>
            </a:r>
            <a:r>
              <a:rPr lang="en-US" altLang="zh-CN" dirty="0" err="1" smtClean="0"/>
              <a:t>d×t</a:t>
            </a:r>
            <a:r>
              <a:rPr lang="en-US" altLang="zh-CN" baseline="-20000" dirty="0" err="1" smtClean="0"/>
              <a:t>io</a:t>
            </a:r>
            <a:r>
              <a:rPr lang="en-US" altLang="zh-CN" baseline="-20000" dirty="0" smtClean="0"/>
              <a:t> </a:t>
            </a:r>
          </a:p>
          <a:p>
            <a:pPr marL="0" indent="0" algn="just" eaLnBrk="1" hangingPunct="1">
              <a:lnSpc>
                <a:spcPct val="110000"/>
              </a:lnSpc>
              <a:buClrTx/>
              <a:buSzTx/>
              <a:buFont typeface="Wingdings" pitchFamily="2" charset="2"/>
              <a:buNone/>
            </a:pPr>
            <a:r>
              <a:rPr lang="en-US" altLang="zh-CN" dirty="0" smtClean="0"/>
              <a:t>                          +</a:t>
            </a:r>
            <a:r>
              <a:rPr lang="zh-CN" altLang="en-US" dirty="0" smtClean="0"/>
              <a:t>内部归并的时间</a:t>
            </a:r>
            <a:r>
              <a:rPr lang="en-US" altLang="zh-CN" dirty="0" err="1" smtClean="0"/>
              <a:t>s×</a:t>
            </a:r>
            <a:r>
              <a:rPr lang="en-US" altLang="zh-CN" i="1" dirty="0" err="1" smtClean="0"/>
              <a:t>u</a:t>
            </a:r>
            <a:r>
              <a:rPr lang="en-US" altLang="zh-CN" dirty="0" err="1" smtClean="0"/>
              <a:t>t</a:t>
            </a:r>
            <a:r>
              <a:rPr lang="en-US" altLang="zh-CN" baseline="-20000" dirty="0" err="1" smtClean="0"/>
              <a:t>mg</a:t>
            </a:r>
            <a:endParaRPr lang="en-US" altLang="zh-CN" baseline="-20000" dirty="0" smtClean="0"/>
          </a:p>
        </p:txBody>
      </p:sp>
      <p:sp>
        <p:nvSpPr>
          <p:cNvPr id="3" name="灯片编号占位符 2"/>
          <p:cNvSpPr>
            <a:spLocks noGrp="1"/>
          </p:cNvSpPr>
          <p:nvPr>
            <p:ph type="sldNum" sz="quarter" idx="12"/>
          </p:nvPr>
        </p:nvSpPr>
        <p:spPr/>
        <p:txBody>
          <a:bodyPr/>
          <a:lstStyle/>
          <a:p>
            <a:pPr>
              <a:defRPr/>
            </a:pPr>
            <a:fld id="{4AFABAED-6D47-491E-A775-31F40A556DD6}" type="slidenum">
              <a:rPr lang="zh-CN" altLang="en-US" smtClean="0"/>
              <a:pPr>
                <a:defRPr/>
              </a:pPr>
              <a:t>36</a:t>
            </a:fld>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idx="1"/>
          </p:nvPr>
        </p:nvSpPr>
        <p:spPr>
          <a:xfrm>
            <a:off x="152400" y="152400"/>
            <a:ext cx="8839200" cy="6372225"/>
          </a:xfrm>
        </p:spPr>
        <p:txBody>
          <a:bodyPr>
            <a:normAutofit/>
          </a:bodyPr>
          <a:lstStyle/>
          <a:p>
            <a:pPr marL="0" indent="0" eaLnBrk="1" hangingPunct="1">
              <a:spcBef>
                <a:spcPct val="10000"/>
              </a:spcBef>
              <a:buFont typeface="Wingdings" pitchFamily="2" charset="2"/>
              <a:buNone/>
            </a:pPr>
            <a:r>
              <a:rPr lang="zh-CN" altLang="en-US" sz="2800" dirty="0" smtClean="0">
                <a:latin typeface="宋体" pitchFamily="2" charset="-122"/>
              </a:rPr>
              <a:t>其中：</a:t>
            </a:r>
          </a:p>
          <a:p>
            <a:pPr marL="533400" lvl="1" indent="0" algn="just" eaLnBrk="1" hangingPunct="1">
              <a:lnSpc>
                <a:spcPct val="110000"/>
              </a:lnSpc>
              <a:buClrTx/>
              <a:buSzTx/>
              <a:buFont typeface="Wingdings" pitchFamily="2" charset="2"/>
              <a:buNone/>
            </a:pPr>
            <a:r>
              <a:rPr lang="en-US" altLang="zh-CN" dirty="0" smtClean="0"/>
              <a:t>m</a:t>
            </a:r>
            <a:r>
              <a:rPr lang="zh-CN" altLang="en-US" dirty="0" smtClean="0"/>
              <a:t>：初始归并段数目；</a:t>
            </a:r>
            <a:r>
              <a:rPr lang="en-US" altLang="zh-CN" dirty="0" err="1" smtClean="0"/>
              <a:t>t</a:t>
            </a:r>
            <a:r>
              <a:rPr lang="en-US" altLang="zh-CN" baseline="-20000" dirty="0" err="1" smtClean="0"/>
              <a:t>is</a:t>
            </a:r>
            <a:r>
              <a:rPr lang="zh-CN" altLang="en-US" dirty="0" smtClean="0"/>
              <a:t>：得到一个归并段的内排序时间；</a:t>
            </a:r>
          </a:p>
          <a:p>
            <a:pPr marL="533400" lvl="1" indent="0" algn="just" eaLnBrk="1" hangingPunct="1">
              <a:lnSpc>
                <a:spcPct val="110000"/>
              </a:lnSpc>
              <a:buClrTx/>
              <a:buSzTx/>
              <a:buFont typeface="Wingdings" pitchFamily="2" charset="2"/>
              <a:buNone/>
            </a:pPr>
            <a:r>
              <a:rPr lang="en-US" altLang="zh-CN" dirty="0" smtClean="0"/>
              <a:t>d</a:t>
            </a:r>
            <a:r>
              <a:rPr lang="zh-CN" altLang="en-US" dirty="0" smtClean="0"/>
              <a:t>：总的读、写次数；</a:t>
            </a:r>
            <a:r>
              <a:rPr lang="en-US" altLang="zh-CN" dirty="0" err="1" smtClean="0"/>
              <a:t>t</a:t>
            </a:r>
            <a:r>
              <a:rPr lang="en-US" altLang="zh-CN" baseline="-20000" dirty="0" err="1" smtClean="0"/>
              <a:t>io</a:t>
            </a:r>
            <a:r>
              <a:rPr lang="zh-CN" altLang="en-US" dirty="0" smtClean="0"/>
              <a:t>：一次读、写的时间；</a:t>
            </a:r>
          </a:p>
          <a:p>
            <a:pPr marL="533400" lvl="1" indent="0" algn="just" eaLnBrk="1" hangingPunct="1">
              <a:lnSpc>
                <a:spcPct val="110000"/>
              </a:lnSpc>
              <a:buClrTx/>
              <a:buSzTx/>
              <a:buFont typeface="Wingdings" pitchFamily="2" charset="2"/>
              <a:buNone/>
            </a:pPr>
            <a:r>
              <a:rPr lang="en-US" altLang="zh-CN" dirty="0" smtClean="0"/>
              <a:t>s</a:t>
            </a:r>
            <a:r>
              <a:rPr lang="zh-CN" altLang="en-US" dirty="0" smtClean="0"/>
              <a:t>：归并的趟数；</a:t>
            </a:r>
            <a:r>
              <a:rPr lang="en-US" altLang="zh-CN" i="1" dirty="0" err="1" smtClean="0"/>
              <a:t>u</a:t>
            </a:r>
            <a:r>
              <a:rPr lang="en-US" altLang="zh-CN" dirty="0" err="1" smtClean="0"/>
              <a:t>t</a:t>
            </a:r>
            <a:r>
              <a:rPr lang="en-US" altLang="zh-CN" baseline="-20000" dirty="0" err="1" smtClean="0"/>
              <a:t>mg</a:t>
            </a:r>
            <a:r>
              <a:rPr lang="zh-CN" altLang="en-US" dirty="0" smtClean="0"/>
              <a:t>：对</a:t>
            </a:r>
            <a:r>
              <a:rPr lang="en-US" altLang="zh-CN" i="1" dirty="0" smtClean="0"/>
              <a:t>u</a:t>
            </a:r>
            <a:r>
              <a:rPr lang="zh-CN" altLang="en-US" dirty="0" smtClean="0"/>
              <a:t>个记录进行一趟内部归并排序的时间。</a:t>
            </a:r>
          </a:p>
          <a:p>
            <a:pPr marL="0" indent="0" algn="just" eaLnBrk="1" hangingPunct="1">
              <a:lnSpc>
                <a:spcPct val="110000"/>
              </a:lnSpc>
              <a:buClrTx/>
              <a:buSzTx/>
              <a:buFont typeface="Wingdings" pitchFamily="2" charset="2"/>
              <a:buNone/>
            </a:pPr>
            <a:r>
              <a:rPr lang="zh-CN" altLang="en-US" sz="2800" dirty="0" smtClean="0"/>
              <a:t>    一般地，</a:t>
            </a:r>
            <a:r>
              <a:rPr lang="en-US" altLang="zh-CN" sz="2800" dirty="0" err="1" smtClean="0"/>
              <a:t>t</a:t>
            </a:r>
            <a:r>
              <a:rPr lang="en-US" altLang="zh-CN" sz="2800" baseline="-20000" dirty="0" err="1" smtClean="0"/>
              <a:t>io</a:t>
            </a:r>
            <a:r>
              <a:rPr lang="en-US" altLang="zh-CN" sz="2800" dirty="0" smtClean="0"/>
              <a:t>&gt;&gt;</a:t>
            </a:r>
            <a:r>
              <a:rPr lang="en-US" altLang="zh-CN" sz="2800" dirty="0" err="1" smtClean="0"/>
              <a:t>t</a:t>
            </a:r>
            <a:r>
              <a:rPr lang="en-US" altLang="zh-CN" sz="2800" baseline="-20000" dirty="0" err="1" smtClean="0"/>
              <a:t>is</a:t>
            </a:r>
            <a:r>
              <a:rPr lang="zh-CN" altLang="en-US" sz="2800" dirty="0" smtClean="0"/>
              <a:t>，</a:t>
            </a:r>
            <a:r>
              <a:rPr lang="en-US" altLang="zh-CN" sz="2800" dirty="0" err="1" smtClean="0"/>
              <a:t>t</a:t>
            </a:r>
            <a:r>
              <a:rPr lang="en-US" altLang="zh-CN" sz="2800" baseline="-20000" dirty="0" err="1" smtClean="0"/>
              <a:t>io</a:t>
            </a:r>
            <a:r>
              <a:rPr lang="en-US" altLang="zh-CN" sz="2800" dirty="0" smtClean="0"/>
              <a:t>&gt;&gt;</a:t>
            </a:r>
            <a:r>
              <a:rPr lang="en-US" altLang="zh-CN" sz="2800" dirty="0" err="1" smtClean="0"/>
              <a:t>t</a:t>
            </a:r>
            <a:r>
              <a:rPr lang="en-US" altLang="zh-CN" sz="2800" baseline="-20000" dirty="0" err="1" smtClean="0"/>
              <a:t>mg</a:t>
            </a:r>
            <a:r>
              <a:rPr lang="zh-CN" altLang="en-US" sz="2800" dirty="0" smtClean="0"/>
              <a:t>，</a:t>
            </a:r>
            <a:r>
              <a:rPr lang="en-US" altLang="zh-CN" sz="2800" dirty="0" err="1" smtClean="0"/>
              <a:t>t</a:t>
            </a:r>
            <a:r>
              <a:rPr lang="en-US" altLang="zh-CN" sz="2800" baseline="-20000" dirty="0" err="1" smtClean="0"/>
              <a:t>io</a:t>
            </a:r>
            <a:r>
              <a:rPr lang="zh-CN" altLang="en-US" sz="2800" dirty="0" smtClean="0"/>
              <a:t>而取决于所用外存</a:t>
            </a:r>
            <a:r>
              <a:rPr lang="en-US" altLang="zh-CN" sz="2800" dirty="0" smtClean="0"/>
              <a:t>,</a:t>
            </a:r>
            <a:r>
              <a:rPr lang="zh-CN" altLang="en-US" sz="2800" dirty="0" smtClean="0"/>
              <a:t>因此，</a:t>
            </a:r>
            <a:r>
              <a:rPr lang="zh-CN" altLang="en-US" sz="2800" dirty="0" smtClean="0">
                <a:solidFill>
                  <a:schemeClr val="accent1"/>
                </a:solidFill>
              </a:rPr>
              <a:t>影响外排序效率的主要原因</a:t>
            </a:r>
            <a:r>
              <a:rPr lang="zh-CN" altLang="en-US" sz="2800" dirty="0" smtClean="0"/>
              <a:t>是</a:t>
            </a:r>
            <a:r>
              <a:rPr lang="zh-CN" altLang="en-US" sz="2800" dirty="0" smtClean="0">
                <a:solidFill>
                  <a:schemeClr val="folHlink"/>
                </a:solidFill>
              </a:rPr>
              <a:t>内、外存之间数据交换</a:t>
            </a:r>
            <a:r>
              <a:rPr lang="en-US" altLang="zh-CN" sz="2800" dirty="0" smtClean="0"/>
              <a:t>(</a:t>
            </a:r>
            <a:r>
              <a:rPr lang="zh-CN" altLang="en-US" sz="2800" dirty="0" smtClean="0"/>
              <a:t>读、写外存</a:t>
            </a:r>
            <a:r>
              <a:rPr lang="en-US" altLang="zh-CN" sz="2800" dirty="0" smtClean="0"/>
              <a:t>)</a:t>
            </a:r>
            <a:r>
              <a:rPr lang="zh-CN" altLang="en-US" sz="2800" dirty="0" smtClean="0"/>
              <a:t>。提高效率的主要方法</a:t>
            </a:r>
            <a:r>
              <a:rPr lang="en-US" altLang="zh-CN" sz="2800" dirty="0" smtClean="0"/>
              <a:t>(</a:t>
            </a:r>
            <a:r>
              <a:rPr lang="zh-CN" altLang="en-US" sz="2800" dirty="0" smtClean="0"/>
              <a:t>途径</a:t>
            </a:r>
            <a:r>
              <a:rPr lang="en-US" altLang="zh-CN" sz="2800" dirty="0" smtClean="0"/>
              <a:t>)</a:t>
            </a:r>
            <a:r>
              <a:rPr lang="zh-CN" altLang="en-US" sz="2800" dirty="0" smtClean="0"/>
              <a:t>有：</a:t>
            </a:r>
          </a:p>
          <a:p>
            <a:pPr marL="533400" lvl="1" indent="0" algn="just" eaLnBrk="1" hangingPunct="1">
              <a:lnSpc>
                <a:spcPct val="110000"/>
              </a:lnSpc>
              <a:buClrTx/>
              <a:buSzTx/>
              <a:buFont typeface="Wingdings" pitchFamily="2" charset="2"/>
              <a:buNone/>
            </a:pPr>
            <a:r>
              <a:rPr lang="zh-CN" altLang="en-US" sz="2400" dirty="0" smtClean="0">
                <a:solidFill>
                  <a:schemeClr val="folHlink"/>
                </a:solidFill>
              </a:rPr>
              <a:t>●</a:t>
            </a:r>
            <a:r>
              <a:rPr lang="zh-CN" altLang="en-US" sz="2400" dirty="0" smtClean="0">
                <a:solidFill>
                  <a:schemeClr val="hlink"/>
                </a:solidFill>
              </a:rPr>
              <a:t>  </a:t>
            </a:r>
            <a:r>
              <a:rPr lang="zh-CN" altLang="en-US" dirty="0" smtClean="0"/>
              <a:t>进行多路归并，减少文件归并的趟数；</a:t>
            </a:r>
          </a:p>
          <a:p>
            <a:pPr marL="533400" lvl="1" indent="0" algn="just" eaLnBrk="1" hangingPunct="1">
              <a:lnSpc>
                <a:spcPct val="110000"/>
              </a:lnSpc>
              <a:buClrTx/>
              <a:buSzTx/>
              <a:buFont typeface="Wingdings" pitchFamily="2" charset="2"/>
              <a:buNone/>
            </a:pPr>
            <a:r>
              <a:rPr lang="zh-CN" altLang="en-US" sz="2400" dirty="0" smtClean="0">
                <a:solidFill>
                  <a:schemeClr val="folHlink"/>
                </a:solidFill>
              </a:rPr>
              <a:t>●</a:t>
            </a:r>
            <a:r>
              <a:rPr lang="zh-CN" altLang="en-US" sz="2400" dirty="0" smtClean="0">
                <a:solidFill>
                  <a:schemeClr val="hlink"/>
                </a:solidFill>
              </a:rPr>
              <a:t>  </a:t>
            </a:r>
            <a:r>
              <a:rPr lang="zh-CN" altLang="en-US" dirty="0" smtClean="0"/>
              <a:t>增加归并段的长度，减少初始归并的数目；</a:t>
            </a:r>
          </a:p>
          <a:p>
            <a:pPr marL="533400" lvl="1" indent="0" algn="just" eaLnBrk="1" hangingPunct="1">
              <a:lnSpc>
                <a:spcPct val="110000"/>
              </a:lnSpc>
              <a:buClrTx/>
              <a:buSzTx/>
              <a:buFont typeface="Wingdings" pitchFamily="2" charset="2"/>
              <a:buNone/>
            </a:pPr>
            <a:r>
              <a:rPr lang="zh-CN" altLang="en-US" sz="2400" dirty="0" smtClean="0">
                <a:solidFill>
                  <a:schemeClr val="folHlink"/>
                </a:solidFill>
              </a:rPr>
              <a:t>●</a:t>
            </a:r>
            <a:r>
              <a:rPr lang="zh-CN" altLang="en-US" sz="2400" dirty="0" smtClean="0">
                <a:solidFill>
                  <a:schemeClr val="hlink"/>
                </a:solidFill>
              </a:rPr>
              <a:t>  </a:t>
            </a:r>
            <a:r>
              <a:rPr lang="zh-CN" altLang="en-US" dirty="0" smtClean="0"/>
              <a:t>根据不同归并段的长度，采取最佳归并方案。</a:t>
            </a:r>
          </a:p>
        </p:txBody>
      </p:sp>
      <p:sp>
        <p:nvSpPr>
          <p:cNvPr id="3" name="灯片编号占位符 2"/>
          <p:cNvSpPr>
            <a:spLocks noGrp="1"/>
          </p:cNvSpPr>
          <p:nvPr>
            <p:ph type="sldNum" sz="quarter" idx="12"/>
          </p:nvPr>
        </p:nvSpPr>
        <p:spPr/>
        <p:txBody>
          <a:bodyPr/>
          <a:lstStyle/>
          <a:p>
            <a:fld id="{5E4C5598-5272-4FD5-A888-A2318F7D3CC1}" type="slidenum">
              <a:rPr lang="zh-CN" altLang="en-US" smtClean="0"/>
              <a:pPr/>
              <a:t>37</a:t>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idx="1"/>
          </p:nvPr>
        </p:nvSpPr>
        <p:spPr>
          <a:xfrm>
            <a:off x="0" y="773112"/>
            <a:ext cx="8839200" cy="6084888"/>
          </a:xfrm>
        </p:spPr>
        <p:txBody>
          <a:bodyPr/>
          <a:lstStyle/>
          <a:p>
            <a:pPr marL="0" indent="0" eaLnBrk="1" hangingPunct="1">
              <a:lnSpc>
                <a:spcPct val="110000"/>
              </a:lnSpc>
              <a:spcBef>
                <a:spcPct val="10000"/>
              </a:spcBef>
              <a:buClr>
                <a:schemeClr val="tx1"/>
              </a:buClr>
              <a:buSzPct val="90000"/>
              <a:buFont typeface="Wingdings" pitchFamily="2" charset="2"/>
              <a:buNone/>
            </a:pPr>
            <a:r>
              <a:rPr lang="zh-CN" altLang="en-US" dirty="0" smtClean="0"/>
              <a:t>⑷  </a:t>
            </a:r>
            <a:r>
              <a:rPr lang="zh-CN" altLang="en-US" dirty="0" smtClean="0">
                <a:solidFill>
                  <a:schemeClr val="folHlink"/>
                </a:solidFill>
              </a:rPr>
              <a:t>文件的分类</a:t>
            </a:r>
            <a:endParaRPr lang="zh-CN" altLang="en-US" sz="2800" dirty="0" smtClean="0">
              <a:solidFill>
                <a:schemeClr val="folHlink"/>
              </a:solidFill>
            </a:endParaRPr>
          </a:p>
          <a:p>
            <a:pPr marL="355600" lvl="1" indent="0" eaLnBrk="1" hangingPunct="1">
              <a:lnSpc>
                <a:spcPct val="110000"/>
              </a:lnSpc>
              <a:spcBef>
                <a:spcPct val="10000"/>
              </a:spcBef>
              <a:buFont typeface="Wingdings" pitchFamily="2" charset="2"/>
              <a:buNone/>
            </a:pPr>
            <a:r>
              <a:rPr lang="zh-CN" altLang="en-US" dirty="0" smtClean="0"/>
              <a:t>⑴  按记录类型，可分为操作系统文件和数据库文件</a:t>
            </a:r>
            <a:r>
              <a:rPr lang="zh-CN" altLang="en-US" dirty="0" smtClean="0">
                <a:latin typeface="宋体" pitchFamily="2" charset="-122"/>
              </a:rPr>
              <a:t>：</a:t>
            </a:r>
            <a:endParaRPr lang="zh-CN" altLang="en-US" dirty="0" smtClean="0"/>
          </a:p>
          <a:p>
            <a:pPr marL="723900" lvl="2" indent="0" eaLnBrk="1" hangingPunct="1">
              <a:lnSpc>
                <a:spcPct val="110000"/>
              </a:lnSpc>
              <a:spcBef>
                <a:spcPct val="10000"/>
              </a:spcBef>
              <a:buClr>
                <a:schemeClr val="tx1"/>
              </a:buClr>
              <a:buSzPct val="90000"/>
              <a:buFont typeface="Wingdings" pitchFamily="2" charset="2"/>
              <a:buNone/>
            </a:pPr>
            <a:r>
              <a:rPr lang="zh-CN" altLang="en-US" sz="2800" dirty="0" smtClean="0"/>
              <a:t>①  </a:t>
            </a:r>
            <a:r>
              <a:rPr lang="zh-CN" altLang="en-US" sz="2800" dirty="0" smtClean="0">
                <a:solidFill>
                  <a:schemeClr val="folHlink"/>
                </a:solidFill>
              </a:rPr>
              <a:t>操作系统文件</a:t>
            </a:r>
            <a:r>
              <a:rPr lang="en-US" altLang="zh-CN" sz="2800" dirty="0" smtClean="0"/>
              <a:t>(</a:t>
            </a:r>
            <a:r>
              <a:rPr lang="zh-CN" altLang="en-US" sz="2800" dirty="0" smtClean="0"/>
              <a:t>流式文件</a:t>
            </a:r>
            <a:r>
              <a:rPr lang="en-US" altLang="zh-CN" sz="2800" dirty="0" smtClean="0"/>
              <a:t>) </a:t>
            </a:r>
            <a:r>
              <a:rPr lang="zh-CN" altLang="en-US" sz="2800" dirty="0" smtClean="0">
                <a:latin typeface="宋体" pitchFamily="2" charset="-122"/>
              </a:rPr>
              <a:t>：</a:t>
            </a:r>
            <a:r>
              <a:rPr lang="zh-CN" altLang="en-US" sz="2800" dirty="0" smtClean="0"/>
              <a:t> 连续的字符序列</a:t>
            </a:r>
            <a:r>
              <a:rPr lang="en-US" altLang="zh-CN" sz="2800" dirty="0" smtClean="0"/>
              <a:t>(</a:t>
            </a:r>
            <a:r>
              <a:rPr lang="zh-CN" altLang="en-US" sz="2800" dirty="0" smtClean="0"/>
              <a:t>串</a:t>
            </a:r>
            <a:r>
              <a:rPr lang="en-US" altLang="zh-CN" sz="2800" dirty="0" smtClean="0"/>
              <a:t>)</a:t>
            </a:r>
            <a:r>
              <a:rPr lang="zh-CN" altLang="en-US" sz="2800" dirty="0" smtClean="0"/>
              <a:t>的集合；</a:t>
            </a:r>
          </a:p>
          <a:p>
            <a:pPr marL="723900" lvl="2" indent="0" eaLnBrk="1" hangingPunct="1">
              <a:lnSpc>
                <a:spcPct val="110000"/>
              </a:lnSpc>
              <a:spcBef>
                <a:spcPct val="10000"/>
              </a:spcBef>
              <a:buClr>
                <a:schemeClr val="tx1"/>
              </a:buClr>
              <a:buSzPct val="90000"/>
              <a:buFont typeface="Wingdings" pitchFamily="2" charset="2"/>
              <a:buNone/>
            </a:pPr>
            <a:r>
              <a:rPr lang="zh-CN" altLang="en-US" sz="2800" dirty="0" smtClean="0"/>
              <a:t>②  </a:t>
            </a:r>
            <a:r>
              <a:rPr lang="zh-CN" altLang="en-US" sz="2800" dirty="0" smtClean="0">
                <a:solidFill>
                  <a:schemeClr val="folHlink"/>
                </a:solidFill>
              </a:rPr>
              <a:t>数据库文件</a:t>
            </a:r>
            <a:r>
              <a:rPr lang="zh-CN" altLang="en-US" sz="2800" dirty="0" smtClean="0">
                <a:latin typeface="宋体" pitchFamily="2" charset="-122"/>
              </a:rPr>
              <a:t>：</a:t>
            </a:r>
            <a:r>
              <a:rPr lang="zh-CN" altLang="en-US" sz="2800" dirty="0" smtClean="0"/>
              <a:t> 有特定结构</a:t>
            </a:r>
            <a:r>
              <a:rPr lang="en-US" altLang="zh-CN" sz="2800" dirty="0" smtClean="0"/>
              <a:t>(</a:t>
            </a:r>
            <a:r>
              <a:rPr lang="zh-CN" altLang="en-US" sz="2800" dirty="0" smtClean="0"/>
              <a:t>所有记录的结构都相同</a:t>
            </a:r>
            <a:r>
              <a:rPr lang="en-US" altLang="zh-CN" sz="2800" dirty="0" smtClean="0"/>
              <a:t>)</a:t>
            </a:r>
            <a:r>
              <a:rPr lang="zh-CN" altLang="en-US" sz="2800" dirty="0" smtClean="0"/>
              <a:t>的数据记录的集合</a:t>
            </a:r>
            <a:r>
              <a:rPr lang="zh-CN" altLang="en-US" sz="2800" dirty="0" smtClean="0">
                <a:latin typeface="宋体" pitchFamily="2" charset="-122"/>
              </a:rPr>
              <a:t>。</a:t>
            </a:r>
            <a:endParaRPr lang="zh-CN" altLang="en-US" sz="2800" dirty="0" smtClean="0"/>
          </a:p>
          <a:p>
            <a:pPr marL="355600" lvl="1" indent="0" eaLnBrk="1" hangingPunct="1">
              <a:lnSpc>
                <a:spcPct val="110000"/>
              </a:lnSpc>
              <a:spcBef>
                <a:spcPct val="10000"/>
              </a:spcBef>
              <a:buFont typeface="Wingdings" pitchFamily="2" charset="2"/>
              <a:buNone/>
            </a:pPr>
            <a:r>
              <a:rPr lang="zh-CN" altLang="en-US" dirty="0" smtClean="0"/>
              <a:t>⑵  按记录长度，可分为定长记录文件和不定长记录文件</a:t>
            </a:r>
            <a:r>
              <a:rPr lang="zh-CN" altLang="en-US" dirty="0" smtClean="0">
                <a:latin typeface="宋体" pitchFamily="2" charset="-122"/>
              </a:rPr>
              <a:t>：</a:t>
            </a:r>
            <a:r>
              <a:rPr lang="zh-CN" altLang="en-US" dirty="0" smtClean="0"/>
              <a:t> </a:t>
            </a:r>
          </a:p>
          <a:p>
            <a:pPr marL="723900" lvl="2" indent="0" eaLnBrk="1" hangingPunct="1">
              <a:lnSpc>
                <a:spcPct val="110000"/>
              </a:lnSpc>
              <a:spcBef>
                <a:spcPct val="10000"/>
              </a:spcBef>
              <a:buClr>
                <a:schemeClr val="tx1"/>
              </a:buClr>
              <a:buSzPct val="90000"/>
              <a:buFont typeface="Wingdings" pitchFamily="2" charset="2"/>
              <a:buNone/>
            </a:pPr>
            <a:r>
              <a:rPr lang="zh-CN" altLang="en-US" sz="2800" dirty="0" smtClean="0"/>
              <a:t>①  定长记录文件</a:t>
            </a:r>
            <a:r>
              <a:rPr lang="zh-CN" altLang="en-US" sz="2800" dirty="0" smtClean="0">
                <a:latin typeface="宋体" pitchFamily="2" charset="-122"/>
              </a:rPr>
              <a:t>：文件中每个记录都有固定的数据项组成</a:t>
            </a:r>
            <a:r>
              <a:rPr lang="zh-CN" altLang="en-US" sz="2800" dirty="0" smtClean="0"/>
              <a:t>，每个数据项的长度都是固定的；</a:t>
            </a:r>
          </a:p>
          <a:p>
            <a:pPr marL="723900" lvl="2" indent="0" eaLnBrk="1" hangingPunct="1">
              <a:lnSpc>
                <a:spcPct val="110000"/>
              </a:lnSpc>
              <a:spcBef>
                <a:spcPct val="10000"/>
              </a:spcBef>
              <a:buClr>
                <a:schemeClr val="tx1"/>
              </a:buClr>
              <a:buSzPct val="90000"/>
              <a:buFont typeface="Wingdings" pitchFamily="2" charset="2"/>
              <a:buNone/>
            </a:pPr>
            <a:r>
              <a:rPr lang="zh-CN" altLang="en-US" sz="2800" dirty="0" smtClean="0"/>
              <a:t>② 不定长记录文件</a:t>
            </a:r>
            <a:r>
              <a:rPr lang="zh-CN" altLang="en-US" sz="2800" dirty="0" smtClean="0">
                <a:latin typeface="宋体" pitchFamily="2" charset="-122"/>
              </a:rPr>
              <a:t>：与</a:t>
            </a:r>
            <a:r>
              <a:rPr lang="zh-CN" altLang="en-US" sz="2800" dirty="0" smtClean="0"/>
              <a:t>定长记录文件相反</a:t>
            </a:r>
            <a:r>
              <a:rPr lang="zh-CN" altLang="en-US" sz="2800" dirty="0" smtClean="0">
                <a:latin typeface="宋体" pitchFamily="2" charset="-122"/>
              </a:rPr>
              <a:t>。</a:t>
            </a:r>
          </a:p>
        </p:txBody>
      </p:sp>
      <p:sp>
        <p:nvSpPr>
          <p:cNvPr id="3" name="灯片编号占位符 2"/>
          <p:cNvSpPr>
            <a:spLocks noGrp="1"/>
          </p:cNvSpPr>
          <p:nvPr>
            <p:ph type="sldNum" sz="quarter" idx="12"/>
          </p:nvPr>
        </p:nvSpPr>
        <p:spPr/>
        <p:txBody>
          <a:bodyPr/>
          <a:lstStyle/>
          <a:p>
            <a:fld id="{5E4C5598-5272-4FD5-A888-A2318F7D3CC1}" type="slidenum">
              <a:rPr lang="zh-CN" altLang="en-US" smtClean="0"/>
              <a:pPr/>
              <a:t>4</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52400" y="115888"/>
            <a:ext cx="8839200" cy="6806160"/>
          </a:xfrm>
          <a:prstGeom prst="rect">
            <a:avLst/>
          </a:prstGeom>
          <a:noFill/>
          <a:ln w="9525">
            <a:noFill/>
            <a:miter lim="800000"/>
            <a:headEnd/>
            <a:tailEnd/>
          </a:ln>
        </p:spPr>
        <p:txBody>
          <a:bodyPr lIns="92075" tIns="46038" rIns="92075" bIns="46038">
            <a:spAutoFit/>
          </a:bodyPr>
          <a:lstStyle/>
          <a:p>
            <a:pPr eaLnBrk="0" hangingPunct="0">
              <a:lnSpc>
                <a:spcPct val="110000"/>
              </a:lnSpc>
              <a:spcBef>
                <a:spcPct val="10000"/>
              </a:spcBef>
            </a:pPr>
            <a:r>
              <a:rPr lang="en-US" altLang="zh-CN" sz="3600" b="1" dirty="0">
                <a:solidFill>
                  <a:schemeClr val="tx2"/>
                </a:solidFill>
                <a:latin typeface="楷体" pitchFamily="49" charset="-122"/>
                <a:ea typeface="楷体" pitchFamily="49" charset="-122"/>
              </a:rPr>
              <a:t>2   </a:t>
            </a:r>
            <a:r>
              <a:rPr lang="zh-CN" altLang="en-US" sz="3600" b="1" dirty="0">
                <a:solidFill>
                  <a:schemeClr val="tx2"/>
                </a:solidFill>
                <a:latin typeface="楷体" pitchFamily="49" charset="-122"/>
                <a:ea typeface="楷体" pitchFamily="49" charset="-122"/>
              </a:rPr>
              <a:t>文件的有关操作</a:t>
            </a:r>
            <a:endParaRPr lang="zh-CN" altLang="en-US" sz="3600" b="1" dirty="0">
              <a:latin typeface="楷体" pitchFamily="49" charset="-122"/>
              <a:ea typeface="楷体" pitchFamily="49" charset="-122"/>
            </a:endParaRPr>
          </a:p>
          <a:p>
            <a:pPr eaLnBrk="0" hangingPunct="0">
              <a:lnSpc>
                <a:spcPct val="110000"/>
              </a:lnSpc>
              <a:spcBef>
                <a:spcPct val="10000"/>
              </a:spcBef>
            </a:pPr>
            <a:r>
              <a:rPr lang="zh-CN" altLang="en-US" sz="2800" b="1" dirty="0">
                <a:latin typeface="楷体" pitchFamily="49" charset="-122"/>
                <a:ea typeface="楷体" pitchFamily="49" charset="-122"/>
              </a:rPr>
              <a:t>    文件是由大量记录组成的线性表，因此，对文件的操作主要是针对记录的，通常有：记录的检索、插入、删除、修改和排序，其中检索是最基本的操作。</a:t>
            </a:r>
          </a:p>
          <a:p>
            <a:pPr eaLnBrk="0" hangingPunct="0">
              <a:lnSpc>
                <a:spcPct val="110000"/>
              </a:lnSpc>
              <a:spcBef>
                <a:spcPct val="10000"/>
              </a:spcBef>
            </a:pPr>
            <a:r>
              <a:rPr lang="zh-CN" altLang="en-US" sz="3200" b="1" dirty="0">
                <a:solidFill>
                  <a:schemeClr val="folHlink"/>
                </a:solidFill>
                <a:latin typeface="楷体" pitchFamily="49" charset="-122"/>
                <a:ea typeface="楷体" pitchFamily="49" charset="-122"/>
              </a:rPr>
              <a:t>⑴</a:t>
            </a:r>
            <a:r>
              <a:rPr lang="zh-CN" altLang="en-US" sz="3200" b="1" dirty="0">
                <a:latin typeface="楷体" pitchFamily="49" charset="-122"/>
                <a:ea typeface="楷体" pitchFamily="49" charset="-122"/>
              </a:rPr>
              <a:t> </a:t>
            </a:r>
            <a:r>
              <a:rPr lang="zh-CN" altLang="en-US" sz="3200" b="1" dirty="0">
                <a:solidFill>
                  <a:schemeClr val="folHlink"/>
                </a:solidFill>
                <a:latin typeface="楷体" pitchFamily="49" charset="-122"/>
                <a:ea typeface="楷体" pitchFamily="49" charset="-122"/>
              </a:rPr>
              <a:t>检索记录</a:t>
            </a:r>
          </a:p>
          <a:p>
            <a:pPr eaLnBrk="0" hangingPunct="0">
              <a:lnSpc>
                <a:spcPct val="110000"/>
              </a:lnSpc>
              <a:spcBef>
                <a:spcPct val="10000"/>
              </a:spcBef>
            </a:pPr>
            <a:r>
              <a:rPr lang="zh-CN" altLang="en-US" sz="3200" b="1" dirty="0">
                <a:latin typeface="楷体" pitchFamily="49" charset="-122"/>
                <a:ea typeface="楷体" pitchFamily="49" charset="-122"/>
              </a:rPr>
              <a:t>    </a:t>
            </a:r>
            <a:r>
              <a:rPr lang="zh-CN" altLang="en-US" sz="2800" b="1" dirty="0">
                <a:latin typeface="楷体" pitchFamily="49" charset="-122"/>
                <a:ea typeface="楷体" pitchFamily="49" charset="-122"/>
              </a:rPr>
              <a:t>根据用户的要求从文件中查找相应的记录。</a:t>
            </a:r>
          </a:p>
          <a:p>
            <a:pPr marL="355600" lvl="1" eaLnBrk="0" hangingPunct="0">
              <a:lnSpc>
                <a:spcPct val="110000"/>
              </a:lnSpc>
              <a:spcBef>
                <a:spcPct val="10000"/>
              </a:spcBef>
            </a:pPr>
            <a:r>
              <a:rPr lang="zh-CN" altLang="en-US" sz="2800" b="1" dirty="0">
                <a:latin typeface="楷体" pitchFamily="49" charset="-122"/>
                <a:ea typeface="楷体" pitchFamily="49" charset="-122"/>
              </a:rPr>
              <a:t>① </a:t>
            </a:r>
            <a:r>
              <a:rPr lang="zh-CN" altLang="en-US" sz="2800" b="1" dirty="0">
                <a:solidFill>
                  <a:schemeClr val="folHlink"/>
                </a:solidFill>
                <a:latin typeface="楷体" pitchFamily="49" charset="-122"/>
                <a:ea typeface="楷体" pitchFamily="49" charset="-122"/>
              </a:rPr>
              <a:t>查找下一个记录</a:t>
            </a:r>
            <a:r>
              <a:rPr lang="zh-CN" altLang="en-US" sz="2800" b="1" dirty="0">
                <a:latin typeface="楷体" pitchFamily="49" charset="-122"/>
                <a:ea typeface="楷体" pitchFamily="49" charset="-122"/>
              </a:rPr>
              <a:t>：找当前记录的下一个逻辑记录；</a:t>
            </a:r>
          </a:p>
          <a:p>
            <a:pPr marL="355600" lvl="1" eaLnBrk="0" hangingPunct="0">
              <a:lnSpc>
                <a:spcPct val="110000"/>
              </a:lnSpc>
              <a:spcBef>
                <a:spcPct val="10000"/>
              </a:spcBef>
            </a:pPr>
            <a:r>
              <a:rPr lang="zh-CN" altLang="en-US" sz="2800" b="1" dirty="0">
                <a:latin typeface="楷体" pitchFamily="49" charset="-122"/>
                <a:ea typeface="楷体" pitchFamily="49" charset="-122"/>
              </a:rPr>
              <a:t>② </a:t>
            </a:r>
            <a:r>
              <a:rPr lang="zh-CN" altLang="en-US" sz="2800" b="1" dirty="0">
                <a:solidFill>
                  <a:schemeClr val="folHlink"/>
                </a:solidFill>
                <a:latin typeface="楷体" pitchFamily="49" charset="-122"/>
                <a:ea typeface="楷体" pitchFamily="49" charset="-122"/>
              </a:rPr>
              <a:t>查找第</a:t>
            </a:r>
            <a:r>
              <a:rPr lang="en-US" altLang="zh-CN" sz="2800" b="1" dirty="0">
                <a:solidFill>
                  <a:schemeClr val="folHlink"/>
                </a:solidFill>
                <a:latin typeface="楷体" pitchFamily="49" charset="-122"/>
                <a:ea typeface="楷体" pitchFamily="49" charset="-122"/>
              </a:rPr>
              <a:t>k</a:t>
            </a:r>
            <a:r>
              <a:rPr lang="zh-CN" altLang="en-US" sz="2800" b="1" dirty="0">
                <a:solidFill>
                  <a:schemeClr val="folHlink"/>
                </a:solidFill>
                <a:latin typeface="楷体" pitchFamily="49" charset="-122"/>
                <a:ea typeface="楷体" pitchFamily="49" charset="-122"/>
              </a:rPr>
              <a:t>个记录</a:t>
            </a:r>
            <a:r>
              <a:rPr lang="zh-CN" altLang="en-US" sz="2800" b="1" dirty="0">
                <a:latin typeface="楷体" pitchFamily="49" charset="-122"/>
                <a:ea typeface="楷体" pitchFamily="49" charset="-122"/>
              </a:rPr>
              <a:t>：给出记录的逻辑序号，根据该序号查找相应的记录；</a:t>
            </a:r>
          </a:p>
          <a:p>
            <a:pPr marL="355600" lvl="1" eaLnBrk="0" hangingPunct="0">
              <a:lnSpc>
                <a:spcPct val="110000"/>
              </a:lnSpc>
              <a:spcBef>
                <a:spcPct val="10000"/>
              </a:spcBef>
            </a:pPr>
            <a:r>
              <a:rPr lang="zh-CN" altLang="en-US" sz="2800" b="1" dirty="0">
                <a:latin typeface="楷体" pitchFamily="49" charset="-122"/>
                <a:ea typeface="楷体" pitchFamily="49" charset="-122"/>
              </a:rPr>
              <a:t>③ </a:t>
            </a:r>
            <a:r>
              <a:rPr lang="zh-CN" altLang="en-US" sz="2800" b="1" dirty="0">
                <a:solidFill>
                  <a:schemeClr val="folHlink"/>
                </a:solidFill>
                <a:latin typeface="楷体" pitchFamily="49" charset="-122"/>
                <a:ea typeface="楷体" pitchFamily="49" charset="-122"/>
              </a:rPr>
              <a:t>按关键字查找</a:t>
            </a:r>
            <a:r>
              <a:rPr lang="zh-CN" altLang="en-US" sz="2800" b="1" dirty="0">
                <a:latin typeface="楷体" pitchFamily="49" charset="-122"/>
                <a:ea typeface="楷体" pitchFamily="49" charset="-122"/>
              </a:rPr>
              <a:t>：给出指定的关键字值，查找关键字值相同或满足条件的记录。对数据库文件，有以下四种按关键字查找的方式：</a:t>
            </a:r>
          </a:p>
        </p:txBody>
      </p:sp>
      <p:sp>
        <p:nvSpPr>
          <p:cNvPr id="3" name="灯片编号占位符 2"/>
          <p:cNvSpPr>
            <a:spLocks noGrp="1"/>
          </p:cNvSpPr>
          <p:nvPr>
            <p:ph type="sldNum" sz="quarter" idx="12"/>
          </p:nvPr>
        </p:nvSpPr>
        <p:spPr/>
        <p:txBody>
          <a:bodyPr/>
          <a:lstStyle/>
          <a:p>
            <a:fld id="{5E4C5598-5272-4FD5-A888-A2318F7D3CC1}" type="slidenum">
              <a:rPr lang="zh-CN" altLang="en-US" smtClean="0"/>
              <a:pPr/>
              <a:t>5</a:t>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idx="1"/>
          </p:nvPr>
        </p:nvSpPr>
        <p:spPr>
          <a:xfrm>
            <a:off x="152400" y="152400"/>
            <a:ext cx="8839200" cy="5581650"/>
          </a:xfrm>
        </p:spPr>
        <p:txBody>
          <a:bodyPr/>
          <a:lstStyle/>
          <a:p>
            <a:pPr marL="723900" lvl="2" indent="0" eaLnBrk="1" hangingPunct="1">
              <a:lnSpc>
                <a:spcPct val="110000"/>
              </a:lnSpc>
              <a:spcBef>
                <a:spcPct val="10000"/>
              </a:spcBef>
              <a:buFont typeface="Wingdings" pitchFamily="2" charset="2"/>
              <a:buNone/>
            </a:pPr>
            <a:r>
              <a:rPr lang="zh-CN" altLang="en-US" sz="2800" smtClean="0">
                <a:solidFill>
                  <a:schemeClr val="folHlink"/>
                </a:solidFill>
                <a:latin typeface="宋体" pitchFamily="2" charset="-122"/>
              </a:rPr>
              <a:t>◆</a:t>
            </a:r>
            <a:r>
              <a:rPr lang="zh-CN" altLang="en-US" sz="2800" smtClean="0">
                <a:latin typeface="宋体" pitchFamily="2" charset="-122"/>
              </a:rPr>
              <a:t> </a:t>
            </a:r>
            <a:r>
              <a:rPr lang="zh-CN" altLang="en-US" sz="2800" smtClean="0">
                <a:solidFill>
                  <a:schemeClr val="folHlink"/>
                </a:solidFill>
                <a:latin typeface="宋体" pitchFamily="2" charset="-122"/>
              </a:rPr>
              <a:t>简单匹配</a:t>
            </a:r>
            <a:r>
              <a:rPr lang="zh-CN" altLang="en-US" sz="2800" smtClean="0">
                <a:latin typeface="宋体" pitchFamily="2" charset="-122"/>
              </a:rPr>
              <a:t>：查找关键字的值与给定的值相等的记录</a:t>
            </a:r>
            <a:r>
              <a:rPr lang="zh-CN" altLang="en-US" sz="2800" smtClean="0"/>
              <a:t>；</a:t>
            </a:r>
            <a:endParaRPr lang="zh-CN" altLang="en-US" sz="2800" smtClean="0">
              <a:latin typeface="宋体" pitchFamily="2" charset="-122"/>
            </a:endParaRPr>
          </a:p>
          <a:p>
            <a:pPr marL="723900" lvl="2" indent="0" eaLnBrk="1" hangingPunct="1">
              <a:lnSpc>
                <a:spcPct val="110000"/>
              </a:lnSpc>
              <a:spcBef>
                <a:spcPct val="10000"/>
              </a:spcBef>
              <a:buFont typeface="Wingdings" pitchFamily="2" charset="2"/>
              <a:buNone/>
            </a:pPr>
            <a:r>
              <a:rPr lang="zh-CN" altLang="en-US" sz="2800" smtClean="0">
                <a:solidFill>
                  <a:schemeClr val="folHlink"/>
                </a:solidFill>
                <a:latin typeface="宋体" pitchFamily="2" charset="-122"/>
              </a:rPr>
              <a:t>◆</a:t>
            </a:r>
            <a:r>
              <a:rPr lang="zh-CN" altLang="en-US" sz="2800" smtClean="0">
                <a:latin typeface="宋体" pitchFamily="2" charset="-122"/>
              </a:rPr>
              <a:t> </a:t>
            </a:r>
            <a:r>
              <a:rPr lang="zh-CN" altLang="en-US" sz="2800" smtClean="0">
                <a:solidFill>
                  <a:schemeClr val="folHlink"/>
                </a:solidFill>
                <a:latin typeface="宋体" pitchFamily="2" charset="-122"/>
              </a:rPr>
              <a:t>区域匹配</a:t>
            </a:r>
            <a:r>
              <a:rPr lang="zh-CN" altLang="en-US" sz="2800" smtClean="0">
                <a:latin typeface="宋体" pitchFamily="2" charset="-122"/>
              </a:rPr>
              <a:t>：查找关键字的值在某个区域范围内的记录</a:t>
            </a:r>
            <a:r>
              <a:rPr lang="zh-CN" altLang="en-US" sz="2800" smtClean="0"/>
              <a:t>；</a:t>
            </a:r>
          </a:p>
          <a:p>
            <a:pPr marL="723900" lvl="2" indent="0" eaLnBrk="1" hangingPunct="1">
              <a:lnSpc>
                <a:spcPct val="110000"/>
              </a:lnSpc>
              <a:spcBef>
                <a:spcPct val="10000"/>
              </a:spcBef>
              <a:buFont typeface="Wingdings" pitchFamily="2" charset="2"/>
              <a:buNone/>
            </a:pPr>
            <a:r>
              <a:rPr lang="zh-CN" altLang="en-US" sz="2800" smtClean="0">
                <a:solidFill>
                  <a:schemeClr val="folHlink"/>
                </a:solidFill>
                <a:latin typeface="宋体" pitchFamily="2" charset="-122"/>
              </a:rPr>
              <a:t>◆</a:t>
            </a:r>
            <a:r>
              <a:rPr lang="zh-CN" altLang="en-US" sz="2800" smtClean="0">
                <a:latin typeface="宋体" pitchFamily="2" charset="-122"/>
              </a:rPr>
              <a:t> </a:t>
            </a:r>
            <a:r>
              <a:rPr lang="zh-CN" altLang="en-US" sz="2800" smtClean="0">
                <a:solidFill>
                  <a:schemeClr val="folHlink"/>
                </a:solidFill>
                <a:latin typeface="宋体" pitchFamily="2" charset="-122"/>
              </a:rPr>
              <a:t>函数匹配</a:t>
            </a:r>
            <a:r>
              <a:rPr lang="zh-CN" altLang="en-US" sz="2800" smtClean="0">
                <a:latin typeface="宋体" pitchFamily="2" charset="-122"/>
              </a:rPr>
              <a:t>：给出关键字的某个函数</a:t>
            </a:r>
            <a:r>
              <a:rPr lang="zh-CN" altLang="en-US" sz="2800" smtClean="0"/>
              <a:t>，</a:t>
            </a:r>
            <a:r>
              <a:rPr lang="zh-CN" altLang="en-US" sz="2800" smtClean="0">
                <a:latin typeface="宋体" pitchFamily="2" charset="-122"/>
              </a:rPr>
              <a:t>查找符合条件的记录</a:t>
            </a:r>
            <a:r>
              <a:rPr lang="zh-CN" altLang="en-US" sz="2800" smtClean="0"/>
              <a:t>；</a:t>
            </a:r>
          </a:p>
          <a:p>
            <a:pPr marL="723900" lvl="2" indent="0" eaLnBrk="1" hangingPunct="1">
              <a:lnSpc>
                <a:spcPct val="110000"/>
              </a:lnSpc>
              <a:spcBef>
                <a:spcPct val="10000"/>
              </a:spcBef>
              <a:buFont typeface="Wingdings" pitchFamily="2" charset="2"/>
              <a:buNone/>
            </a:pPr>
            <a:r>
              <a:rPr lang="zh-CN" altLang="en-US" sz="2800" smtClean="0">
                <a:solidFill>
                  <a:schemeClr val="folHlink"/>
                </a:solidFill>
                <a:latin typeface="宋体" pitchFamily="2" charset="-122"/>
              </a:rPr>
              <a:t>◆</a:t>
            </a:r>
            <a:r>
              <a:rPr lang="zh-CN" altLang="en-US" sz="2800" smtClean="0">
                <a:latin typeface="宋体" pitchFamily="2" charset="-122"/>
              </a:rPr>
              <a:t> </a:t>
            </a:r>
            <a:r>
              <a:rPr lang="zh-CN" altLang="en-US" sz="2800" smtClean="0">
                <a:solidFill>
                  <a:schemeClr val="folHlink"/>
                </a:solidFill>
                <a:latin typeface="宋体" pitchFamily="2" charset="-122"/>
              </a:rPr>
              <a:t>组合条件匹配</a:t>
            </a:r>
            <a:r>
              <a:rPr lang="zh-CN" altLang="en-US" sz="2800" smtClean="0">
                <a:latin typeface="宋体" pitchFamily="2" charset="-122"/>
              </a:rPr>
              <a:t>：给出用布尔表达式表示的多个条件组合</a:t>
            </a:r>
            <a:r>
              <a:rPr lang="zh-CN" altLang="en-US" sz="2800" smtClean="0"/>
              <a:t>，</a:t>
            </a:r>
            <a:r>
              <a:rPr lang="zh-CN" altLang="en-US" sz="2800" smtClean="0">
                <a:latin typeface="宋体" pitchFamily="2" charset="-122"/>
              </a:rPr>
              <a:t>查找符合条件的记录。</a:t>
            </a:r>
          </a:p>
          <a:p>
            <a:pPr marL="0" indent="0" eaLnBrk="1" hangingPunct="1">
              <a:lnSpc>
                <a:spcPct val="110000"/>
              </a:lnSpc>
              <a:spcBef>
                <a:spcPct val="10000"/>
              </a:spcBef>
              <a:buFont typeface="Wingdings" pitchFamily="2" charset="2"/>
              <a:buNone/>
            </a:pPr>
            <a:r>
              <a:rPr lang="zh-CN" altLang="en-US" smtClean="0">
                <a:solidFill>
                  <a:schemeClr val="folHlink"/>
                </a:solidFill>
                <a:latin typeface="宋体" pitchFamily="2" charset="-122"/>
              </a:rPr>
              <a:t>⑵</a:t>
            </a:r>
            <a:r>
              <a:rPr lang="zh-CN" altLang="en-US" smtClean="0">
                <a:latin typeface="宋体" pitchFamily="2" charset="-122"/>
              </a:rPr>
              <a:t> </a:t>
            </a:r>
            <a:r>
              <a:rPr lang="zh-CN" altLang="en-US" smtClean="0">
                <a:solidFill>
                  <a:schemeClr val="folHlink"/>
                </a:solidFill>
                <a:latin typeface="宋体" pitchFamily="2" charset="-122"/>
              </a:rPr>
              <a:t>插入记录</a:t>
            </a:r>
          </a:p>
          <a:p>
            <a:pPr marL="0" indent="0" eaLnBrk="1" hangingPunct="1">
              <a:lnSpc>
                <a:spcPct val="110000"/>
              </a:lnSpc>
              <a:spcBef>
                <a:spcPct val="10000"/>
              </a:spcBef>
              <a:buFont typeface="Wingdings" pitchFamily="2" charset="2"/>
              <a:buNone/>
            </a:pPr>
            <a:r>
              <a:rPr lang="zh-CN" altLang="en-US" sz="2800" smtClean="0">
                <a:latin typeface="宋体" pitchFamily="2" charset="-122"/>
              </a:rPr>
              <a:t>    将给定的记录插入到文件的指定位置。插入是首先要确定插入点的位置</a:t>
            </a:r>
            <a:r>
              <a:rPr lang="en-US" altLang="zh-CN" sz="2800" smtClean="0"/>
              <a:t>(</a:t>
            </a:r>
            <a:r>
              <a:rPr lang="zh-CN" altLang="en-US" sz="2800" smtClean="0"/>
              <a:t>检索记录</a:t>
            </a:r>
            <a:r>
              <a:rPr lang="en-US" altLang="zh-CN" sz="2800" smtClean="0"/>
              <a:t>)</a:t>
            </a:r>
            <a:r>
              <a:rPr lang="zh-CN" altLang="en-US" sz="2800" smtClean="0"/>
              <a:t>，然后才能插入</a:t>
            </a:r>
            <a:r>
              <a:rPr lang="zh-CN" altLang="en-US" sz="2800" smtClean="0">
                <a:latin typeface="宋体" pitchFamily="2" charset="-122"/>
              </a:rPr>
              <a:t>。</a:t>
            </a:r>
          </a:p>
        </p:txBody>
      </p:sp>
      <p:sp>
        <p:nvSpPr>
          <p:cNvPr id="3" name="灯片编号占位符 2"/>
          <p:cNvSpPr>
            <a:spLocks noGrp="1"/>
          </p:cNvSpPr>
          <p:nvPr>
            <p:ph type="sldNum" sz="quarter" idx="12"/>
          </p:nvPr>
        </p:nvSpPr>
        <p:spPr/>
        <p:txBody>
          <a:bodyPr/>
          <a:lstStyle/>
          <a:p>
            <a:fld id="{5E4C5598-5272-4FD5-A888-A2318F7D3CC1}" type="slidenum">
              <a:rPr lang="zh-CN" altLang="en-US" smtClean="0"/>
              <a:pPr/>
              <a:t>6</a:t>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idx="1"/>
          </p:nvPr>
        </p:nvSpPr>
        <p:spPr>
          <a:xfrm>
            <a:off x="152400" y="152400"/>
            <a:ext cx="8839200" cy="5868988"/>
          </a:xfrm>
        </p:spPr>
        <p:txBody>
          <a:bodyPr/>
          <a:lstStyle/>
          <a:p>
            <a:pPr marL="0" indent="0" eaLnBrk="1" hangingPunct="1">
              <a:lnSpc>
                <a:spcPct val="110000"/>
              </a:lnSpc>
              <a:spcBef>
                <a:spcPct val="10000"/>
              </a:spcBef>
              <a:buFont typeface="Wingdings" pitchFamily="2" charset="2"/>
              <a:buNone/>
            </a:pPr>
            <a:r>
              <a:rPr lang="zh-CN" altLang="en-US" smtClean="0">
                <a:solidFill>
                  <a:schemeClr val="folHlink"/>
                </a:solidFill>
                <a:latin typeface="宋体" pitchFamily="2" charset="-122"/>
              </a:rPr>
              <a:t>⑶</a:t>
            </a:r>
            <a:r>
              <a:rPr lang="zh-CN" altLang="en-US" smtClean="0">
                <a:latin typeface="宋体" pitchFamily="2" charset="-122"/>
              </a:rPr>
              <a:t> </a:t>
            </a:r>
            <a:r>
              <a:rPr lang="zh-CN" altLang="en-US" smtClean="0">
                <a:solidFill>
                  <a:schemeClr val="folHlink"/>
                </a:solidFill>
                <a:latin typeface="宋体" pitchFamily="2" charset="-122"/>
              </a:rPr>
              <a:t>删除记录</a:t>
            </a:r>
          </a:p>
          <a:p>
            <a:pPr marL="0" indent="0" eaLnBrk="1" hangingPunct="1">
              <a:lnSpc>
                <a:spcPct val="110000"/>
              </a:lnSpc>
              <a:spcBef>
                <a:spcPct val="10000"/>
              </a:spcBef>
              <a:buFont typeface="Wingdings" pitchFamily="2" charset="2"/>
              <a:buNone/>
            </a:pPr>
            <a:r>
              <a:rPr lang="zh-CN" altLang="en-US" sz="2400" smtClean="0">
                <a:latin typeface="宋体" pitchFamily="2" charset="-122"/>
              </a:rPr>
              <a:t>    </a:t>
            </a:r>
            <a:r>
              <a:rPr lang="zh-CN" altLang="en-US" sz="2800" smtClean="0">
                <a:latin typeface="宋体" pitchFamily="2" charset="-122"/>
              </a:rPr>
              <a:t>从文件中删除给定的记录。记录的删除有两种情况：</a:t>
            </a:r>
          </a:p>
          <a:p>
            <a:pPr marL="355600" lvl="1" indent="0" eaLnBrk="1" hangingPunct="1">
              <a:lnSpc>
                <a:spcPct val="110000"/>
              </a:lnSpc>
              <a:spcBef>
                <a:spcPct val="10000"/>
              </a:spcBef>
              <a:buFont typeface="Wingdings" pitchFamily="2" charset="2"/>
              <a:buNone/>
            </a:pPr>
            <a:r>
              <a:rPr lang="zh-CN" altLang="en-US" smtClean="0">
                <a:latin typeface="宋体" pitchFamily="2" charset="-122"/>
              </a:rPr>
              <a:t>① 在文件中删除第</a:t>
            </a:r>
            <a:r>
              <a:rPr lang="en-US" altLang="zh-CN" smtClean="0"/>
              <a:t>k</a:t>
            </a:r>
            <a:r>
              <a:rPr lang="zh-CN" altLang="en-US" smtClean="0">
                <a:latin typeface="宋体" pitchFamily="2" charset="-122"/>
              </a:rPr>
              <a:t>个记录</a:t>
            </a:r>
            <a:r>
              <a:rPr lang="zh-CN" altLang="en-US" smtClean="0"/>
              <a:t>；</a:t>
            </a:r>
            <a:endParaRPr lang="zh-CN" altLang="en-US" smtClean="0">
              <a:latin typeface="宋体" pitchFamily="2" charset="-122"/>
            </a:endParaRPr>
          </a:p>
          <a:p>
            <a:pPr marL="355600" lvl="1" indent="0" eaLnBrk="1" hangingPunct="1">
              <a:lnSpc>
                <a:spcPct val="110000"/>
              </a:lnSpc>
              <a:spcBef>
                <a:spcPct val="10000"/>
              </a:spcBef>
              <a:buFont typeface="Wingdings" pitchFamily="2" charset="2"/>
              <a:buNone/>
            </a:pPr>
            <a:r>
              <a:rPr lang="zh-CN" altLang="en-US" smtClean="0">
                <a:latin typeface="宋体" pitchFamily="2" charset="-122"/>
              </a:rPr>
              <a:t>② 在文件中删除符合条件的记录。</a:t>
            </a:r>
            <a:endParaRPr lang="zh-CN" altLang="en-US" smtClean="0"/>
          </a:p>
          <a:p>
            <a:pPr marL="0" indent="0" eaLnBrk="1" hangingPunct="1">
              <a:lnSpc>
                <a:spcPct val="110000"/>
              </a:lnSpc>
              <a:spcBef>
                <a:spcPct val="10000"/>
              </a:spcBef>
              <a:buFont typeface="Wingdings" pitchFamily="2" charset="2"/>
              <a:buNone/>
            </a:pPr>
            <a:r>
              <a:rPr lang="zh-CN" altLang="en-US" smtClean="0">
                <a:solidFill>
                  <a:schemeClr val="folHlink"/>
                </a:solidFill>
                <a:latin typeface="宋体" pitchFamily="2" charset="-122"/>
              </a:rPr>
              <a:t>⑷</a:t>
            </a:r>
            <a:r>
              <a:rPr lang="zh-CN" altLang="en-US" smtClean="0">
                <a:latin typeface="宋体" pitchFamily="2" charset="-122"/>
              </a:rPr>
              <a:t> </a:t>
            </a:r>
            <a:r>
              <a:rPr lang="zh-CN" altLang="en-US" smtClean="0">
                <a:solidFill>
                  <a:schemeClr val="folHlink"/>
                </a:solidFill>
                <a:latin typeface="宋体" pitchFamily="2" charset="-122"/>
              </a:rPr>
              <a:t>修改记录</a:t>
            </a:r>
          </a:p>
          <a:p>
            <a:pPr marL="0" indent="0" eaLnBrk="1" hangingPunct="1">
              <a:lnSpc>
                <a:spcPct val="110000"/>
              </a:lnSpc>
              <a:spcBef>
                <a:spcPct val="10000"/>
              </a:spcBef>
              <a:buFont typeface="Wingdings" pitchFamily="2" charset="2"/>
              <a:buNone/>
            </a:pPr>
            <a:r>
              <a:rPr lang="zh-CN" altLang="en-US" sz="2400" smtClean="0">
                <a:latin typeface="宋体" pitchFamily="2" charset="-122"/>
              </a:rPr>
              <a:t>    </a:t>
            </a:r>
            <a:r>
              <a:rPr lang="zh-CN" altLang="en-US" sz="2800" smtClean="0">
                <a:latin typeface="宋体" pitchFamily="2" charset="-122"/>
              </a:rPr>
              <a:t>对符合条件的记录</a:t>
            </a:r>
            <a:r>
              <a:rPr lang="zh-CN" altLang="en-US" sz="2800" smtClean="0"/>
              <a:t>，更改某些属性值</a:t>
            </a:r>
            <a:r>
              <a:rPr lang="zh-CN" altLang="en-US" sz="2800" smtClean="0">
                <a:latin typeface="宋体" pitchFamily="2" charset="-122"/>
              </a:rPr>
              <a:t>。修改时首先要</a:t>
            </a:r>
            <a:r>
              <a:rPr lang="zh-CN" altLang="en-US" sz="2800" smtClean="0"/>
              <a:t>检索到所要修改的记录，然后才能修改</a:t>
            </a:r>
            <a:r>
              <a:rPr lang="zh-CN" altLang="en-US" sz="2800" smtClean="0">
                <a:latin typeface="宋体" pitchFamily="2" charset="-122"/>
              </a:rPr>
              <a:t>。</a:t>
            </a:r>
          </a:p>
          <a:p>
            <a:pPr marL="0" indent="0" eaLnBrk="1" hangingPunct="1">
              <a:lnSpc>
                <a:spcPct val="110000"/>
              </a:lnSpc>
              <a:spcBef>
                <a:spcPct val="10000"/>
              </a:spcBef>
              <a:buFont typeface="Wingdings" pitchFamily="2" charset="2"/>
              <a:buNone/>
            </a:pPr>
            <a:r>
              <a:rPr lang="zh-CN" altLang="en-US" smtClean="0">
                <a:latin typeface="宋体" pitchFamily="2" charset="-122"/>
              </a:rPr>
              <a:t>⑸ </a:t>
            </a:r>
            <a:r>
              <a:rPr lang="zh-CN" altLang="en-US" smtClean="0">
                <a:solidFill>
                  <a:schemeClr val="folHlink"/>
                </a:solidFill>
                <a:latin typeface="宋体" pitchFamily="2" charset="-122"/>
              </a:rPr>
              <a:t>记录排序</a:t>
            </a:r>
          </a:p>
          <a:p>
            <a:pPr marL="0" indent="0" eaLnBrk="1" hangingPunct="1">
              <a:lnSpc>
                <a:spcPct val="110000"/>
              </a:lnSpc>
              <a:spcBef>
                <a:spcPct val="10000"/>
              </a:spcBef>
              <a:buFont typeface="Wingdings" pitchFamily="2" charset="2"/>
              <a:buNone/>
            </a:pPr>
            <a:r>
              <a:rPr lang="zh-CN" altLang="en-US" sz="2800" smtClean="0">
                <a:latin typeface="宋体" pitchFamily="2" charset="-122"/>
              </a:rPr>
              <a:t>    根据指定的关键字</a:t>
            </a:r>
            <a:r>
              <a:rPr lang="zh-CN" altLang="en-US" sz="2800" smtClean="0"/>
              <a:t>，对文件中的记录按关键字值的大小以非递减或非递增的方式重新排列</a:t>
            </a:r>
            <a:r>
              <a:rPr lang="en-US" altLang="zh-CN" sz="2800" smtClean="0"/>
              <a:t>(</a:t>
            </a:r>
            <a:r>
              <a:rPr lang="zh-CN" altLang="en-US" sz="2800" smtClean="0"/>
              <a:t>或存储</a:t>
            </a:r>
            <a:r>
              <a:rPr lang="en-US" altLang="zh-CN" sz="2800" smtClean="0"/>
              <a:t>)</a:t>
            </a:r>
            <a:r>
              <a:rPr lang="zh-CN" altLang="en-US" sz="2800" smtClean="0">
                <a:latin typeface="宋体" pitchFamily="2" charset="-122"/>
              </a:rPr>
              <a:t>。</a:t>
            </a:r>
          </a:p>
        </p:txBody>
      </p:sp>
      <p:sp>
        <p:nvSpPr>
          <p:cNvPr id="3" name="灯片编号占位符 2"/>
          <p:cNvSpPr>
            <a:spLocks noGrp="1"/>
          </p:cNvSpPr>
          <p:nvPr>
            <p:ph type="sldNum" sz="quarter" idx="12"/>
          </p:nvPr>
        </p:nvSpPr>
        <p:spPr/>
        <p:txBody>
          <a:bodyPr/>
          <a:lstStyle/>
          <a:p>
            <a:fld id="{5E4C5598-5272-4FD5-A888-A2318F7D3CC1}" type="slidenum">
              <a:rPr lang="zh-CN" altLang="en-US" smtClean="0"/>
              <a:pPr/>
              <a:t>7</a:t>
            </a:fld>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title"/>
          </p:nvPr>
        </p:nvSpPr>
        <p:spPr>
          <a:xfrm>
            <a:off x="762000" y="152400"/>
            <a:ext cx="7543800" cy="900113"/>
          </a:xfrm>
        </p:spPr>
        <p:txBody>
          <a:bodyPr>
            <a:prstTxWarp prst="textNoShape">
              <a:avLst/>
            </a:prstTxWarp>
            <a:normAutofit/>
          </a:bodyPr>
          <a:lstStyle/>
          <a:p>
            <a:pPr>
              <a:defRPr/>
            </a:pPr>
            <a:r>
              <a:rPr lang="en-US" altLang="zh-CN" sz="4000" dirty="0" smtClean="0">
                <a:solidFill>
                  <a:schemeClr val="folHlink"/>
                </a:solidFill>
                <a:latin typeface="华文新魏" pitchFamily="2" charset="-122"/>
                <a:ea typeface="华文新魏" pitchFamily="2" charset="-122"/>
              </a:rPr>
              <a:t>11.2  </a:t>
            </a:r>
            <a:r>
              <a:rPr lang="zh-CN" altLang="en-US" sz="4000" dirty="0" smtClean="0">
                <a:solidFill>
                  <a:schemeClr val="folHlink"/>
                </a:solidFill>
                <a:latin typeface="华文新魏" pitchFamily="2" charset="-122"/>
                <a:ea typeface="华文新魏" pitchFamily="2" charset="-122"/>
              </a:rPr>
              <a:t>文件的组织方式</a:t>
            </a:r>
          </a:p>
        </p:txBody>
      </p:sp>
      <p:sp>
        <p:nvSpPr>
          <p:cNvPr id="10243" name="Rectangle 3"/>
          <p:cNvSpPr>
            <a:spLocks noChangeArrowheads="1"/>
          </p:cNvSpPr>
          <p:nvPr/>
        </p:nvSpPr>
        <p:spPr bwMode="auto">
          <a:xfrm>
            <a:off x="152400" y="1120775"/>
            <a:ext cx="8839200" cy="585418"/>
          </a:xfrm>
          <a:prstGeom prst="rect">
            <a:avLst/>
          </a:prstGeom>
          <a:noFill/>
          <a:ln w="9525">
            <a:noFill/>
            <a:miter lim="800000"/>
            <a:headEnd/>
            <a:tailEnd/>
          </a:ln>
        </p:spPr>
        <p:txBody>
          <a:bodyPr lIns="92075" tIns="46038" rIns="92075" bIns="46038">
            <a:spAutoFit/>
          </a:bodyPr>
          <a:lstStyle/>
          <a:p>
            <a:pPr>
              <a:spcBef>
                <a:spcPct val="10000"/>
              </a:spcBef>
              <a:buClr>
                <a:schemeClr val="tx1"/>
              </a:buClr>
              <a:buSzPct val="90000"/>
            </a:pPr>
            <a:r>
              <a:rPr lang="zh-CN" altLang="en-US" sz="3200" b="1" dirty="0">
                <a:solidFill>
                  <a:schemeClr val="folHlink"/>
                </a:solidFill>
                <a:latin typeface="Arial" pitchFamily="34" charset="0"/>
              </a:rPr>
              <a:t>     </a:t>
            </a:r>
            <a:r>
              <a:rPr lang="zh-CN" altLang="en-US" sz="2800" b="1" dirty="0">
                <a:latin typeface="楷体" pitchFamily="49" charset="-122"/>
                <a:ea typeface="楷体" pitchFamily="49" charset="-122"/>
              </a:rPr>
              <a:t>文件的组织方式指的是文件的物理结构。</a:t>
            </a:r>
          </a:p>
        </p:txBody>
      </p:sp>
      <p:sp>
        <p:nvSpPr>
          <p:cNvPr id="10244" name="Rectangle 4"/>
          <p:cNvSpPr>
            <a:spLocks noChangeArrowheads="1"/>
          </p:cNvSpPr>
          <p:nvPr/>
        </p:nvSpPr>
        <p:spPr bwMode="auto">
          <a:xfrm>
            <a:off x="323528" y="1700808"/>
            <a:ext cx="4749800" cy="685800"/>
          </a:xfrm>
          <a:prstGeom prst="rect">
            <a:avLst/>
          </a:prstGeom>
          <a:noFill/>
          <a:ln w="9525">
            <a:noFill/>
            <a:miter lim="800000"/>
            <a:headEnd/>
            <a:tailEnd/>
          </a:ln>
        </p:spPr>
        <p:txBody>
          <a:bodyPr lIns="92075" tIns="46038" rIns="92075" bIns="46038" anchor="ctr"/>
          <a:lstStyle/>
          <a:p>
            <a:r>
              <a:rPr lang="en-US" altLang="zh-CN" sz="3600" b="1" dirty="0">
                <a:solidFill>
                  <a:schemeClr val="folHlink"/>
                </a:solidFill>
                <a:latin typeface="华文新魏" pitchFamily="2" charset="-122"/>
                <a:ea typeface="华文新魏" pitchFamily="2" charset="-122"/>
                <a:cs typeface="+mj-cs"/>
              </a:rPr>
              <a:t>11.2.1    </a:t>
            </a:r>
            <a:r>
              <a:rPr lang="zh-CN" altLang="en-US" sz="3600" b="1" dirty="0">
                <a:solidFill>
                  <a:schemeClr val="folHlink"/>
                </a:solidFill>
                <a:latin typeface="华文新魏" pitchFamily="2" charset="-122"/>
                <a:ea typeface="华文新魏" pitchFamily="2" charset="-122"/>
                <a:cs typeface="+mj-cs"/>
              </a:rPr>
              <a:t>顺序文件</a:t>
            </a:r>
          </a:p>
        </p:txBody>
      </p:sp>
      <p:sp>
        <p:nvSpPr>
          <p:cNvPr id="10245" name="Rectangle 5"/>
          <p:cNvSpPr>
            <a:spLocks noGrp="1" noChangeArrowheads="1"/>
          </p:cNvSpPr>
          <p:nvPr>
            <p:ph idx="1"/>
          </p:nvPr>
        </p:nvSpPr>
        <p:spPr>
          <a:xfrm>
            <a:off x="152400" y="2590800"/>
            <a:ext cx="8812213" cy="4038600"/>
          </a:xfrm>
        </p:spPr>
        <p:txBody>
          <a:bodyPr>
            <a:normAutofit/>
          </a:bodyPr>
          <a:lstStyle/>
          <a:p>
            <a:pPr marL="0" indent="0" eaLnBrk="1" hangingPunct="1">
              <a:lnSpc>
                <a:spcPct val="110000"/>
              </a:lnSpc>
              <a:spcBef>
                <a:spcPct val="10000"/>
              </a:spcBef>
              <a:buClr>
                <a:schemeClr val="tx1"/>
              </a:buClr>
              <a:buSzPct val="90000"/>
              <a:buFont typeface="Wingdings" pitchFamily="2" charset="2"/>
              <a:buNone/>
            </a:pPr>
            <a:r>
              <a:rPr lang="zh-CN" altLang="en-US" sz="2800" dirty="0" smtClean="0"/>
              <a:t>    记录</a:t>
            </a:r>
            <a:r>
              <a:rPr lang="zh-CN" altLang="en-US" sz="2800" dirty="0" smtClean="0">
                <a:solidFill>
                  <a:schemeClr val="folHlink"/>
                </a:solidFill>
              </a:rPr>
              <a:t>按</a:t>
            </a:r>
            <a:r>
              <a:rPr lang="zh-CN" altLang="en-US" sz="2800" dirty="0" smtClean="0"/>
              <a:t>其在文件中的</a:t>
            </a:r>
            <a:r>
              <a:rPr lang="zh-CN" altLang="en-US" sz="2800" dirty="0" smtClean="0">
                <a:solidFill>
                  <a:schemeClr val="folHlink"/>
                </a:solidFill>
              </a:rPr>
              <a:t>逻辑顺序</a:t>
            </a:r>
            <a:r>
              <a:rPr lang="zh-CN" altLang="en-US" sz="2800" dirty="0" smtClean="0"/>
              <a:t>依次进入存储介质</a:t>
            </a:r>
            <a:r>
              <a:rPr lang="zh-CN" altLang="en-US" sz="2800" dirty="0" smtClean="0">
                <a:latin typeface="宋体" pitchFamily="2" charset="-122"/>
              </a:rPr>
              <a:t>。在顺序文件中</a:t>
            </a:r>
            <a:r>
              <a:rPr lang="zh-CN" altLang="en-US" sz="2800" dirty="0" smtClean="0"/>
              <a:t>，记录的逻辑顺序和存储顺序是一致的</a:t>
            </a:r>
            <a:r>
              <a:rPr lang="zh-CN" altLang="en-US" sz="2800" dirty="0" smtClean="0">
                <a:latin typeface="宋体" pitchFamily="2" charset="-122"/>
              </a:rPr>
              <a:t>。</a:t>
            </a:r>
          </a:p>
          <a:p>
            <a:pPr marL="355600" lvl="1" indent="0" eaLnBrk="1" hangingPunct="1">
              <a:lnSpc>
                <a:spcPct val="110000"/>
              </a:lnSpc>
              <a:spcBef>
                <a:spcPct val="10000"/>
              </a:spcBef>
              <a:buFont typeface="Wingdings" pitchFamily="2" charset="2"/>
              <a:buNone/>
            </a:pPr>
            <a:r>
              <a:rPr lang="zh-CN" altLang="en-US" dirty="0" smtClean="0">
                <a:latin typeface="宋体" pitchFamily="2" charset="-122"/>
              </a:rPr>
              <a:t>⑴ 根据</a:t>
            </a:r>
            <a:r>
              <a:rPr lang="zh-CN" altLang="en-US" dirty="0" smtClean="0">
                <a:solidFill>
                  <a:schemeClr val="folHlink"/>
                </a:solidFill>
                <a:latin typeface="宋体" pitchFamily="2" charset="-122"/>
              </a:rPr>
              <a:t>记录是否按关键字排序</a:t>
            </a:r>
            <a:r>
              <a:rPr lang="zh-CN" altLang="en-US" dirty="0" smtClean="0">
                <a:latin typeface="宋体" pitchFamily="2" charset="-122"/>
              </a:rPr>
              <a:t>：可分为排序顺序文件和一般顺序文件</a:t>
            </a:r>
            <a:r>
              <a:rPr lang="zh-CN" altLang="en-US" dirty="0" smtClean="0"/>
              <a:t>；</a:t>
            </a:r>
            <a:endParaRPr lang="zh-CN" altLang="en-US" dirty="0" smtClean="0">
              <a:latin typeface="宋体" pitchFamily="2" charset="-122"/>
            </a:endParaRPr>
          </a:p>
          <a:p>
            <a:pPr marL="355600" lvl="1" indent="0" eaLnBrk="1" hangingPunct="1">
              <a:lnSpc>
                <a:spcPct val="110000"/>
              </a:lnSpc>
              <a:spcBef>
                <a:spcPct val="10000"/>
              </a:spcBef>
              <a:buFont typeface="Wingdings" pitchFamily="2" charset="2"/>
              <a:buNone/>
            </a:pPr>
            <a:r>
              <a:rPr lang="zh-CN" altLang="en-US" dirty="0" smtClean="0">
                <a:latin typeface="宋体" pitchFamily="2" charset="-122"/>
              </a:rPr>
              <a:t>⑵ 根据</a:t>
            </a:r>
            <a:r>
              <a:rPr lang="zh-CN" altLang="en-US" dirty="0" smtClean="0">
                <a:solidFill>
                  <a:schemeClr val="folHlink"/>
                </a:solidFill>
                <a:latin typeface="宋体" pitchFamily="2" charset="-122"/>
              </a:rPr>
              <a:t>逻辑上相邻</a:t>
            </a:r>
            <a:r>
              <a:rPr lang="zh-CN" altLang="en-US" dirty="0" smtClean="0">
                <a:latin typeface="宋体" pitchFamily="2" charset="-122"/>
              </a:rPr>
              <a:t>的记录的</a:t>
            </a:r>
            <a:r>
              <a:rPr lang="zh-CN" altLang="en-US" dirty="0" smtClean="0">
                <a:solidFill>
                  <a:schemeClr val="folHlink"/>
                </a:solidFill>
                <a:latin typeface="宋体" pitchFamily="2" charset="-122"/>
              </a:rPr>
              <a:t>物理位置</a:t>
            </a:r>
            <a:r>
              <a:rPr lang="zh-CN" altLang="en-US" dirty="0" smtClean="0">
                <a:latin typeface="宋体" pitchFamily="2" charset="-122"/>
              </a:rPr>
              <a:t>关系：可分为连续顺序文件和链接顺序文件。</a:t>
            </a:r>
          </a:p>
          <a:p>
            <a:pPr marL="0" indent="0" eaLnBrk="1" hangingPunct="1">
              <a:lnSpc>
                <a:spcPct val="110000"/>
              </a:lnSpc>
              <a:spcBef>
                <a:spcPct val="10000"/>
              </a:spcBef>
              <a:buFont typeface="Wingdings" pitchFamily="2" charset="2"/>
              <a:buNone/>
            </a:pPr>
            <a:r>
              <a:rPr lang="zh-CN" altLang="en-US" sz="2800" dirty="0" smtClean="0">
                <a:latin typeface="宋体" pitchFamily="2" charset="-122"/>
              </a:rPr>
              <a:t>    顺序文件类似于线性表的顺序存储结构</a:t>
            </a:r>
            <a:r>
              <a:rPr lang="zh-CN" altLang="en-US" sz="2800" dirty="0" smtClean="0"/>
              <a:t>，比较简单，适合于顺序存取的外存介质，但不适合随机处理</a:t>
            </a:r>
            <a:r>
              <a:rPr lang="zh-CN" altLang="en-US" sz="2800" dirty="0" smtClean="0">
                <a:latin typeface="宋体" pitchFamily="2" charset="-122"/>
              </a:rPr>
              <a:t>。</a:t>
            </a:r>
          </a:p>
        </p:txBody>
      </p:sp>
      <p:sp>
        <p:nvSpPr>
          <p:cNvPr id="6" name="灯片编号占位符 5"/>
          <p:cNvSpPr>
            <a:spLocks noGrp="1"/>
          </p:cNvSpPr>
          <p:nvPr>
            <p:ph type="sldNum" sz="quarter" idx="12"/>
          </p:nvPr>
        </p:nvSpPr>
        <p:spPr/>
        <p:txBody>
          <a:bodyPr/>
          <a:lstStyle/>
          <a:p>
            <a:fld id="{5E4C5598-5272-4FD5-A888-A2318F7D3CC1}" type="slidenum">
              <a:rPr lang="zh-CN" altLang="en-US" smtClean="0"/>
              <a:pPr/>
              <a:t>8</a:t>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2"/>
          <p:cNvSpPr>
            <a:spLocks noGrp="1" noChangeArrowheads="1"/>
          </p:cNvSpPr>
          <p:nvPr>
            <p:ph type="title"/>
          </p:nvPr>
        </p:nvSpPr>
        <p:spPr>
          <a:xfrm>
            <a:off x="0" y="188640"/>
            <a:ext cx="4894262" cy="685800"/>
          </a:xfrm>
        </p:spPr>
        <p:txBody>
          <a:bodyPr>
            <a:prstTxWarp prst="textNoShape">
              <a:avLst/>
            </a:prstTxWarp>
            <a:noAutofit/>
          </a:bodyPr>
          <a:lstStyle/>
          <a:p>
            <a:pPr>
              <a:defRPr/>
            </a:pPr>
            <a:r>
              <a:rPr lang="en-US" altLang="zh-CN" sz="3600" dirty="0" smtClean="0">
                <a:solidFill>
                  <a:schemeClr val="folHlink"/>
                </a:solidFill>
                <a:latin typeface="华文新魏" pitchFamily="2" charset="-122"/>
                <a:ea typeface="华文新魏" pitchFamily="2" charset="-122"/>
              </a:rPr>
              <a:t>11.2.2    </a:t>
            </a:r>
            <a:r>
              <a:rPr lang="zh-CN" altLang="en-US" sz="3600" dirty="0" smtClean="0">
                <a:solidFill>
                  <a:schemeClr val="folHlink"/>
                </a:solidFill>
                <a:latin typeface="华文新魏" pitchFamily="2" charset="-122"/>
                <a:ea typeface="华文新魏" pitchFamily="2" charset="-122"/>
              </a:rPr>
              <a:t>索引文件</a:t>
            </a:r>
          </a:p>
        </p:txBody>
      </p:sp>
      <p:sp>
        <p:nvSpPr>
          <p:cNvPr id="11267" name="Rectangle 3"/>
          <p:cNvSpPr>
            <a:spLocks noChangeArrowheads="1"/>
          </p:cNvSpPr>
          <p:nvPr/>
        </p:nvSpPr>
        <p:spPr bwMode="auto">
          <a:xfrm>
            <a:off x="152400" y="914400"/>
            <a:ext cx="8812213" cy="5115889"/>
          </a:xfrm>
          <a:prstGeom prst="rect">
            <a:avLst/>
          </a:prstGeom>
          <a:noFill/>
          <a:ln w="9525">
            <a:noFill/>
            <a:miter lim="800000"/>
            <a:headEnd/>
            <a:tailEnd/>
          </a:ln>
        </p:spPr>
        <p:txBody>
          <a:bodyPr lIns="92075" tIns="46038" rIns="92075" bIns="46038">
            <a:spAutoFit/>
          </a:bodyPr>
          <a:lstStyle/>
          <a:p>
            <a:pPr>
              <a:lnSpc>
                <a:spcPct val="110000"/>
              </a:lnSpc>
              <a:spcBef>
                <a:spcPct val="10000"/>
              </a:spcBef>
              <a:buClr>
                <a:schemeClr val="tx1"/>
              </a:buClr>
              <a:buSzPct val="90000"/>
            </a:pPr>
            <a:r>
              <a:rPr lang="zh-CN" altLang="en-US" sz="2400" b="1" dirty="0">
                <a:latin typeface="楷体" pitchFamily="49" charset="-122"/>
                <a:ea typeface="楷体" pitchFamily="49" charset="-122"/>
              </a:rPr>
              <a:t>    </a:t>
            </a:r>
            <a:r>
              <a:rPr lang="zh-CN" altLang="en-US" sz="2400" b="1" dirty="0" smtClean="0">
                <a:latin typeface="楷体" pitchFamily="49" charset="-122"/>
                <a:ea typeface="楷体" pitchFamily="49" charset="-122"/>
              </a:rPr>
              <a:t>索引</a:t>
            </a:r>
            <a:r>
              <a:rPr lang="zh-CN" altLang="en-US" sz="2400" b="1" dirty="0">
                <a:latin typeface="楷体" pitchFamily="49" charset="-122"/>
                <a:ea typeface="楷体" pitchFamily="49" charset="-122"/>
              </a:rPr>
              <a:t>技术是组织大型数据库的一种重要技术，</a:t>
            </a:r>
            <a:r>
              <a:rPr lang="zh-CN" altLang="en-US" sz="2400" b="1" dirty="0">
                <a:solidFill>
                  <a:schemeClr val="tx2"/>
                </a:solidFill>
                <a:latin typeface="楷体" pitchFamily="49" charset="-122"/>
                <a:ea typeface="楷体" pitchFamily="49" charset="-122"/>
              </a:rPr>
              <a:t>索引是记录和记录存储地址之间的对照表</a:t>
            </a:r>
            <a:r>
              <a:rPr lang="zh-CN" altLang="en-US" sz="2400" b="1" dirty="0">
                <a:latin typeface="楷体" pitchFamily="49" charset="-122"/>
                <a:ea typeface="楷体" pitchFamily="49" charset="-122"/>
              </a:rPr>
              <a:t>。索引结构</a:t>
            </a:r>
            <a:r>
              <a:rPr lang="en-US" altLang="zh-CN" sz="2400" b="1" dirty="0">
                <a:latin typeface="楷体" pitchFamily="49" charset="-122"/>
                <a:ea typeface="楷体" pitchFamily="49" charset="-122"/>
              </a:rPr>
              <a:t>(</a:t>
            </a:r>
            <a:r>
              <a:rPr lang="zh-CN" altLang="en-US" sz="2400" b="1" dirty="0">
                <a:latin typeface="楷体" pitchFamily="49" charset="-122"/>
                <a:ea typeface="楷体" pitchFamily="49" charset="-122"/>
              </a:rPr>
              <a:t>称为索引文件</a:t>
            </a:r>
            <a:r>
              <a:rPr lang="en-US" altLang="zh-CN" sz="2400" b="1" dirty="0">
                <a:latin typeface="楷体" pitchFamily="49" charset="-122"/>
                <a:ea typeface="楷体" pitchFamily="49" charset="-122"/>
              </a:rPr>
              <a:t>)</a:t>
            </a:r>
            <a:r>
              <a:rPr lang="zh-CN" altLang="en-US" sz="2400" b="1" dirty="0">
                <a:latin typeface="楷体" pitchFamily="49" charset="-122"/>
                <a:ea typeface="楷体" pitchFamily="49" charset="-122"/>
              </a:rPr>
              <a:t>由</a:t>
            </a:r>
            <a:r>
              <a:rPr lang="zh-CN" altLang="en-US" sz="2400" b="1" dirty="0">
                <a:solidFill>
                  <a:schemeClr val="folHlink"/>
                </a:solidFill>
                <a:latin typeface="楷体" pitchFamily="49" charset="-122"/>
                <a:ea typeface="楷体" pitchFamily="49" charset="-122"/>
              </a:rPr>
              <a:t>索引表</a:t>
            </a:r>
            <a:r>
              <a:rPr lang="zh-CN" altLang="en-US" sz="2400" b="1" dirty="0">
                <a:latin typeface="楷体" pitchFamily="49" charset="-122"/>
                <a:ea typeface="楷体" pitchFamily="49" charset="-122"/>
              </a:rPr>
              <a:t>和</a:t>
            </a:r>
            <a:r>
              <a:rPr lang="zh-CN" altLang="en-US" sz="2400" b="1" dirty="0">
                <a:solidFill>
                  <a:schemeClr val="folHlink"/>
                </a:solidFill>
                <a:latin typeface="楷体" pitchFamily="49" charset="-122"/>
                <a:ea typeface="楷体" pitchFamily="49" charset="-122"/>
              </a:rPr>
              <a:t>数据表</a:t>
            </a:r>
            <a:r>
              <a:rPr lang="zh-CN" altLang="en-US" sz="2400" b="1" dirty="0">
                <a:latin typeface="楷体" pitchFamily="49" charset="-122"/>
                <a:ea typeface="楷体" pitchFamily="49" charset="-122"/>
              </a:rPr>
              <a:t>两部分，如图</a:t>
            </a:r>
            <a:r>
              <a:rPr lang="en-US" altLang="zh-CN" sz="2400" b="1" dirty="0">
                <a:latin typeface="楷体" pitchFamily="49" charset="-122"/>
                <a:ea typeface="楷体" pitchFamily="49" charset="-122"/>
              </a:rPr>
              <a:t>11-1</a:t>
            </a:r>
            <a:r>
              <a:rPr lang="zh-CN" altLang="en-US" sz="2400" b="1" dirty="0">
                <a:latin typeface="楷体" pitchFamily="49" charset="-122"/>
                <a:ea typeface="楷体" pitchFamily="49" charset="-122"/>
              </a:rPr>
              <a:t>所示。</a:t>
            </a:r>
          </a:p>
          <a:p>
            <a:pPr marL="355600" lvl="1">
              <a:lnSpc>
                <a:spcPct val="110000"/>
              </a:lnSpc>
              <a:spcBef>
                <a:spcPct val="10000"/>
              </a:spcBef>
              <a:buClr>
                <a:schemeClr val="tx1"/>
              </a:buClr>
              <a:buSzPct val="90000"/>
            </a:pPr>
            <a:r>
              <a:rPr lang="zh-CN" altLang="en-US" sz="2400" b="1" dirty="0">
                <a:solidFill>
                  <a:schemeClr val="folHlink"/>
                </a:solidFill>
                <a:latin typeface="楷体" pitchFamily="49" charset="-122"/>
                <a:ea typeface="楷体" pitchFamily="49" charset="-122"/>
              </a:rPr>
              <a:t>◆  数据表</a:t>
            </a:r>
            <a:r>
              <a:rPr lang="zh-CN" altLang="en-US" sz="2400" b="1" dirty="0">
                <a:latin typeface="楷体" pitchFamily="49" charset="-122"/>
                <a:ea typeface="楷体" pitchFamily="49" charset="-122"/>
              </a:rPr>
              <a:t>：存储实际的数据记录；</a:t>
            </a:r>
          </a:p>
          <a:p>
            <a:pPr marL="355600" lvl="1">
              <a:lnSpc>
                <a:spcPct val="110000"/>
              </a:lnSpc>
              <a:spcBef>
                <a:spcPct val="10000"/>
              </a:spcBef>
              <a:buClr>
                <a:schemeClr val="tx1"/>
              </a:buClr>
              <a:buSzPct val="90000"/>
            </a:pPr>
            <a:r>
              <a:rPr lang="zh-CN" altLang="en-US" sz="2400" b="1" dirty="0">
                <a:solidFill>
                  <a:schemeClr val="folHlink"/>
                </a:solidFill>
                <a:latin typeface="楷体" pitchFamily="49" charset="-122"/>
                <a:ea typeface="楷体" pitchFamily="49" charset="-122"/>
              </a:rPr>
              <a:t>◆  索引表</a:t>
            </a:r>
            <a:r>
              <a:rPr lang="zh-CN" altLang="en-US" sz="2400" b="1" dirty="0">
                <a:latin typeface="楷体" pitchFamily="49" charset="-122"/>
                <a:ea typeface="楷体" pitchFamily="49" charset="-122"/>
              </a:rPr>
              <a:t>：存储记录的</a:t>
            </a:r>
            <a:r>
              <a:rPr lang="zh-CN" altLang="en-US" sz="2400" b="1" dirty="0">
                <a:solidFill>
                  <a:schemeClr val="tx2"/>
                </a:solidFill>
                <a:latin typeface="楷体" pitchFamily="49" charset="-122"/>
                <a:ea typeface="楷体" pitchFamily="49" charset="-122"/>
              </a:rPr>
              <a:t>关键字</a:t>
            </a:r>
            <a:r>
              <a:rPr lang="zh-CN" altLang="en-US" sz="2400" b="1" dirty="0">
                <a:latin typeface="楷体" pitchFamily="49" charset="-122"/>
                <a:ea typeface="楷体" pitchFamily="49" charset="-122"/>
              </a:rPr>
              <a:t>和</a:t>
            </a:r>
            <a:r>
              <a:rPr lang="zh-CN" altLang="en-US" sz="2400" b="1" dirty="0">
                <a:solidFill>
                  <a:schemeClr val="tx2"/>
                </a:solidFill>
                <a:latin typeface="楷体" pitchFamily="49" charset="-122"/>
                <a:ea typeface="楷体" pitchFamily="49" charset="-122"/>
              </a:rPr>
              <a:t>记录</a:t>
            </a:r>
            <a:r>
              <a:rPr lang="en-US" altLang="zh-CN" sz="2400" b="1" dirty="0">
                <a:latin typeface="楷体" pitchFamily="49" charset="-122"/>
                <a:ea typeface="楷体" pitchFamily="49" charset="-122"/>
              </a:rPr>
              <a:t>(</a:t>
            </a:r>
            <a:r>
              <a:rPr lang="zh-CN" altLang="en-US" sz="2400" b="1" dirty="0">
                <a:solidFill>
                  <a:schemeClr val="tx2"/>
                </a:solidFill>
                <a:latin typeface="楷体" pitchFamily="49" charset="-122"/>
                <a:ea typeface="楷体" pitchFamily="49" charset="-122"/>
              </a:rPr>
              <a:t>存储</a:t>
            </a:r>
            <a:r>
              <a:rPr lang="en-US" altLang="zh-CN" sz="2400" b="1" dirty="0">
                <a:latin typeface="楷体" pitchFamily="49" charset="-122"/>
                <a:ea typeface="楷体" pitchFamily="49" charset="-122"/>
              </a:rPr>
              <a:t>)</a:t>
            </a:r>
            <a:r>
              <a:rPr lang="zh-CN" altLang="en-US" sz="2400" b="1" dirty="0">
                <a:solidFill>
                  <a:schemeClr val="tx2"/>
                </a:solidFill>
                <a:latin typeface="楷体" pitchFamily="49" charset="-122"/>
                <a:ea typeface="楷体" pitchFamily="49" charset="-122"/>
              </a:rPr>
              <a:t>地址</a:t>
            </a:r>
            <a:r>
              <a:rPr lang="zh-CN" altLang="en-US" sz="2400" b="1" dirty="0">
                <a:latin typeface="楷体" pitchFamily="49" charset="-122"/>
                <a:ea typeface="楷体" pitchFamily="49" charset="-122"/>
              </a:rPr>
              <a:t>之间的对照表，每个元素称为一个</a:t>
            </a:r>
            <a:r>
              <a:rPr lang="zh-CN" altLang="en-US" sz="2400" b="1" dirty="0">
                <a:solidFill>
                  <a:schemeClr val="folHlink"/>
                </a:solidFill>
                <a:latin typeface="楷体" pitchFamily="49" charset="-122"/>
                <a:ea typeface="楷体" pitchFamily="49" charset="-122"/>
              </a:rPr>
              <a:t>索引项</a:t>
            </a:r>
            <a:r>
              <a:rPr lang="zh-CN" altLang="en-US" sz="2400" b="1" dirty="0">
                <a:latin typeface="楷体" pitchFamily="49" charset="-122"/>
                <a:ea typeface="楷体" pitchFamily="49" charset="-122"/>
              </a:rPr>
              <a:t>。</a:t>
            </a:r>
          </a:p>
          <a:p>
            <a:pPr>
              <a:lnSpc>
                <a:spcPct val="110000"/>
              </a:lnSpc>
              <a:spcBef>
                <a:spcPct val="10000"/>
              </a:spcBef>
              <a:buClr>
                <a:schemeClr val="tx1"/>
              </a:buClr>
              <a:buSzPct val="90000"/>
            </a:pPr>
            <a:r>
              <a:rPr lang="zh-CN" altLang="en-US" sz="2400" b="1" dirty="0">
                <a:latin typeface="楷体" pitchFamily="49" charset="-122"/>
                <a:ea typeface="楷体" pitchFamily="49" charset="-122"/>
              </a:rPr>
              <a:t>    如果数据文件中的每一个记录都有一个索引项，这种索引称为</a:t>
            </a:r>
            <a:r>
              <a:rPr lang="zh-CN" altLang="en-US" sz="2400" b="1" dirty="0">
                <a:solidFill>
                  <a:schemeClr val="folHlink"/>
                </a:solidFill>
                <a:latin typeface="楷体" pitchFamily="49" charset="-122"/>
                <a:ea typeface="楷体" pitchFamily="49" charset="-122"/>
              </a:rPr>
              <a:t>稠密索引</a:t>
            </a:r>
            <a:r>
              <a:rPr lang="zh-CN" altLang="en-US" sz="2400" b="1" dirty="0">
                <a:latin typeface="楷体" pitchFamily="49" charset="-122"/>
                <a:ea typeface="楷体" pitchFamily="49" charset="-122"/>
              </a:rPr>
              <a:t>，否则，称为</a:t>
            </a:r>
            <a:r>
              <a:rPr lang="zh-CN" altLang="en-US" sz="2400" b="1" dirty="0">
                <a:solidFill>
                  <a:schemeClr val="folHlink"/>
                </a:solidFill>
                <a:latin typeface="楷体" pitchFamily="49" charset="-122"/>
                <a:ea typeface="楷体" pitchFamily="49" charset="-122"/>
              </a:rPr>
              <a:t>非稠密索引</a:t>
            </a:r>
            <a:r>
              <a:rPr lang="zh-CN" altLang="en-US" sz="2400" b="1" dirty="0">
                <a:latin typeface="楷体" pitchFamily="49" charset="-122"/>
                <a:ea typeface="楷体" pitchFamily="49" charset="-122"/>
              </a:rPr>
              <a:t>。</a:t>
            </a:r>
          </a:p>
          <a:p>
            <a:pPr>
              <a:lnSpc>
                <a:spcPct val="110000"/>
              </a:lnSpc>
              <a:spcBef>
                <a:spcPct val="10000"/>
              </a:spcBef>
              <a:buClr>
                <a:schemeClr val="tx1"/>
              </a:buClr>
              <a:buSzPct val="90000"/>
            </a:pPr>
            <a:r>
              <a:rPr lang="zh-CN" altLang="en-US" sz="2400" b="1" dirty="0">
                <a:latin typeface="楷体" pitchFamily="49" charset="-122"/>
                <a:ea typeface="楷体" pitchFamily="49" charset="-122"/>
              </a:rPr>
              <a:t>    对于非稠密索引，通常将文件记录划分为若干块，</a:t>
            </a:r>
            <a:r>
              <a:rPr lang="zh-CN" altLang="en-US" sz="2400" b="1" dirty="0">
                <a:solidFill>
                  <a:schemeClr val="accent1"/>
                </a:solidFill>
                <a:latin typeface="楷体" pitchFamily="49" charset="-122"/>
                <a:ea typeface="楷体" pitchFamily="49" charset="-122"/>
              </a:rPr>
              <a:t>块内</a:t>
            </a:r>
            <a:r>
              <a:rPr lang="zh-CN" altLang="en-US" sz="2400" b="1" dirty="0">
                <a:latin typeface="楷体" pitchFamily="49" charset="-122"/>
                <a:ea typeface="楷体" pitchFamily="49" charset="-122"/>
              </a:rPr>
              <a:t>记录可以</a:t>
            </a:r>
            <a:r>
              <a:rPr lang="zh-CN" altLang="en-US" sz="2400" b="1" dirty="0">
                <a:solidFill>
                  <a:schemeClr val="tx2"/>
                </a:solidFill>
                <a:latin typeface="楷体" pitchFamily="49" charset="-122"/>
                <a:ea typeface="楷体" pitchFamily="49" charset="-122"/>
              </a:rPr>
              <a:t>无序</a:t>
            </a:r>
            <a:r>
              <a:rPr lang="zh-CN" altLang="en-US" sz="2400" b="1" dirty="0">
                <a:latin typeface="楷体" pitchFamily="49" charset="-122"/>
                <a:ea typeface="楷体" pitchFamily="49" charset="-122"/>
              </a:rPr>
              <a:t>，但</a:t>
            </a:r>
            <a:r>
              <a:rPr lang="zh-CN" altLang="en-US" sz="2400" b="1" dirty="0">
                <a:solidFill>
                  <a:schemeClr val="accent1"/>
                </a:solidFill>
                <a:latin typeface="楷体" pitchFamily="49" charset="-122"/>
                <a:ea typeface="楷体" pitchFamily="49" charset="-122"/>
              </a:rPr>
              <a:t>块间</a:t>
            </a:r>
            <a:r>
              <a:rPr lang="zh-CN" altLang="en-US" sz="2400" b="1" dirty="0">
                <a:latin typeface="楷体" pitchFamily="49" charset="-122"/>
                <a:ea typeface="楷体" pitchFamily="49" charset="-122"/>
              </a:rPr>
              <a:t>必须</a:t>
            </a:r>
            <a:r>
              <a:rPr lang="zh-CN" altLang="en-US" sz="2400" b="1" dirty="0">
                <a:solidFill>
                  <a:schemeClr val="tx2"/>
                </a:solidFill>
                <a:latin typeface="楷体" pitchFamily="49" charset="-122"/>
                <a:ea typeface="楷体" pitchFamily="49" charset="-122"/>
              </a:rPr>
              <a:t>有序</a:t>
            </a:r>
            <a:r>
              <a:rPr lang="zh-CN" altLang="en-US" sz="2400" b="1" dirty="0">
                <a:latin typeface="楷体" pitchFamily="49" charset="-122"/>
                <a:ea typeface="楷体" pitchFamily="49" charset="-122"/>
              </a:rPr>
              <a:t>。若块内记录是有序的，称为索引顺序文件，否则称为索引非顺序文件。对于索引非顺序文件，只需对每一块建立一个索引项。</a:t>
            </a:r>
          </a:p>
        </p:txBody>
      </p:sp>
      <p:sp>
        <p:nvSpPr>
          <p:cNvPr id="4" name="灯片编号占位符 3"/>
          <p:cNvSpPr>
            <a:spLocks noGrp="1"/>
          </p:cNvSpPr>
          <p:nvPr>
            <p:ph type="sldNum" sz="quarter" idx="12"/>
          </p:nvPr>
        </p:nvSpPr>
        <p:spPr/>
        <p:txBody>
          <a:bodyPr/>
          <a:lstStyle/>
          <a:p>
            <a:fld id="{5E4C5598-5272-4FD5-A888-A2318F7D3CC1}" type="slidenum">
              <a:rPr lang="zh-CN" altLang="en-US" smtClean="0"/>
              <a:pPr/>
              <a:t>9</a:t>
            </a:fld>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蓝天">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蓝天</Template>
  <TotalTime>57</TotalTime>
  <Words>4493</Words>
  <Application>Microsoft Office PowerPoint</Application>
  <PresentationFormat>全屏显示(4:3)</PresentationFormat>
  <Paragraphs>369</Paragraphs>
  <Slides>37</Slides>
  <Notes>0</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蓝天</vt:lpstr>
      <vt:lpstr>第11章  文件与外部排序</vt:lpstr>
      <vt:lpstr>11.1  文件的基本概念</vt:lpstr>
      <vt:lpstr>幻灯片 3</vt:lpstr>
      <vt:lpstr>幻灯片 4</vt:lpstr>
      <vt:lpstr>幻灯片 5</vt:lpstr>
      <vt:lpstr>幻灯片 6</vt:lpstr>
      <vt:lpstr>幻灯片 7</vt:lpstr>
      <vt:lpstr>11.2  文件的组织方式</vt:lpstr>
      <vt:lpstr>11.2.2    索引文件</vt:lpstr>
      <vt:lpstr>幻灯片 10</vt:lpstr>
      <vt:lpstr>幻灯片 11</vt:lpstr>
      <vt:lpstr>幻灯片 12</vt:lpstr>
      <vt:lpstr>11.2.3   ISAM文件</vt:lpstr>
      <vt:lpstr>幻灯片 14</vt:lpstr>
      <vt:lpstr>幻灯片 15</vt:lpstr>
      <vt:lpstr>幻灯片 16</vt:lpstr>
      <vt:lpstr>幻灯片 17</vt:lpstr>
      <vt:lpstr>幻灯片 18</vt:lpstr>
      <vt:lpstr>11.2.4   VSAM文件</vt:lpstr>
      <vt:lpstr>幻灯片 20</vt:lpstr>
      <vt:lpstr>幻灯片 21</vt:lpstr>
      <vt:lpstr>幻灯片 22</vt:lpstr>
      <vt:lpstr>幻灯片 23</vt:lpstr>
      <vt:lpstr>幻灯片 24</vt:lpstr>
      <vt:lpstr>11.2.5   散列文件</vt:lpstr>
      <vt:lpstr>幻灯片 26</vt:lpstr>
      <vt:lpstr>11.2.6   多关键字文件</vt:lpstr>
      <vt:lpstr>幻灯片 28</vt:lpstr>
      <vt:lpstr>幻灯片 29</vt:lpstr>
      <vt:lpstr>幻灯片 30</vt:lpstr>
      <vt:lpstr>幻灯片 31</vt:lpstr>
      <vt:lpstr>11. 3  外部排序</vt:lpstr>
      <vt:lpstr>11.3.1   外部排序方法</vt:lpstr>
      <vt:lpstr>幻灯片 34</vt:lpstr>
      <vt:lpstr>幻灯片 35</vt:lpstr>
      <vt:lpstr>幻灯片 36</vt:lpstr>
      <vt:lpstr>幻灯片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第11章  文件与外部排序</dc:title>
  <dc:creator>macbooke-b</dc:creator>
  <cp:lastModifiedBy>macbooke-b</cp:lastModifiedBy>
  <cp:revision>10</cp:revision>
  <dcterms:created xsi:type="dcterms:W3CDTF">2017-12-21T07:01:26Z</dcterms:created>
  <dcterms:modified xsi:type="dcterms:W3CDTF">2017-12-21T08:29:54Z</dcterms:modified>
</cp:coreProperties>
</file>