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7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EFA6B-D1E9-4CF9-B12C-94755CC3E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231B2-8830-4289-BDAA-317E44D5B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F9670-9604-4531-A398-6742E78B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31FAD-C8C0-47D3-A91F-5409B714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404A9-A994-4DE7-BEF7-2933819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074A-EEDD-4644-95ED-D2360B0C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2A1AF-B6B1-4EF6-9811-593934D5E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67D03-275C-4B1A-827C-A6A4182D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C796F-1EFD-4A1B-BF34-107172F8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20AF7-A13D-4F6B-98A8-80F4ED4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929AFF-B8AC-4D51-AFB8-33B0C73B7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5BFE9B-9CD7-45F4-913E-52326C81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E8077-54B6-461B-AF23-8BCE222B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C50F4-3137-4F43-88E7-C99B05BD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4D5D9-EC0F-4B0A-BCFD-934E7E62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581DE-06A1-4B63-8EE3-8C9953BB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F7044-7BDA-468A-8172-B66AF4AE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CC135-BFBE-4471-BFE2-C9284736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F9748-D248-4972-9CD7-D66491C1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6462C-0F12-4C12-BAFC-B869852E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7106B-5BC1-4F81-A4CB-DFF2790D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6171D-568F-4A68-B991-1F059407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0DD94-EC71-4DE5-A2EA-DAB90221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B51AD-3203-4EDF-B7A0-7B612042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B1EE1-6843-4023-AD16-F8E109E5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569DE-0134-4837-933C-44DBED7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1B45-7463-4B20-9526-1E398215A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089F0-712A-4942-98B4-58F522CA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6C43F-CB6E-4E3B-92C3-B0814ADD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B011F-C716-48E9-8B93-3268E1E3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BEB77-0B00-4259-A761-DFFC2E55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0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5022-AE65-4ADD-BE18-EE768EA5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A1729-55B1-4563-A87F-EC62CA26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B968D-3971-4886-BE19-E3E4CDD33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6FF0AE-ED7D-4A7A-ABDC-72716C207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0A09B-D433-43B0-BC8F-C02A168B0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C79900-4F59-474D-9617-265618B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AA27D-93D9-4C63-B0AC-4B7A121D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73D94A-819B-4C9D-ADC7-E1DCCC2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5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7C2B9-0A81-47DA-9DAF-6A6C1A46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D82E04-CE7C-49AA-BC91-83AC8B4F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F011F3-C80C-4BDF-955E-213E7D1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850FF-E48B-4942-88C6-A6A6C5F1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AB33E2-9AB6-4F43-8018-82418412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DEEF32-C737-4FCC-955B-2F9508DC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A96571-19E2-4C7F-8676-90C8D57B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2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F26C7-E7FD-4D8B-ADF8-A7EC88A7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004CC-BE90-4D25-94D9-74EE91A5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E6ADFE-E4CF-4895-9535-2293945B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2E68C-CE38-4A2F-A035-EAFD5A7A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98AD4-C464-4EAD-ADEB-6B597C74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C33D1-5C9D-420A-A57F-3000E17F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8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B3B-643A-43F7-830E-61980D42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9A3AE2-6AE0-4F40-927A-426A30408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7F561-81D9-48A9-A02D-87636D36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2BDE6-B7EA-424A-BEA3-ECB4E920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9B604-C267-40D4-B554-E350A951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9DB89-0A9F-4F37-B644-B31D509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B2957-68C2-4876-81B4-357F6913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910C7-8081-44F7-B2E1-641B12C3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FDC13-37CE-4D6E-98F9-8B684CA50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B87C-9A0C-4CB0-8042-DB1F3307D53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E4671-0695-4456-A006-20D653B0E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7F429-C6E5-44A7-B88C-47BC4D8C2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AA2A-2323-4333-80A4-C03EA327A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2B79-0DEC-4E6D-A092-6ECFD43AC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OOMALL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商城领域模型、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图和状态设计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D17D0-7E9E-44AD-8B58-5D44DD4CF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135011C-CF67-4295-A0EE-754C92992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455" y="3824255"/>
            <a:ext cx="374491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1" tIns="46150" rIns="92301" bIns="46150">
            <a:spAutoFit/>
          </a:bodyPr>
          <a:lstStyle>
            <a:lvl1pPr>
              <a:lnSpc>
                <a:spcPct val="80000"/>
              </a:lnSpc>
              <a:spcBef>
                <a:spcPct val="30000"/>
              </a:spcBef>
              <a:buClr>
                <a:srgbClr val="FFFF99"/>
              </a:buClr>
              <a:buFont typeface="Wingdings" panose="05000000000000000000" pitchFamily="2" charset="2"/>
              <a:buChar char="w"/>
              <a:defRPr sz="3200">
                <a:solidFill>
                  <a:srgbClr val="FFFF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3E1FF"/>
              </a:buClr>
              <a:buChar char="•"/>
              <a:defRPr sz="2800">
                <a:solidFill>
                  <a:srgbClr val="73E1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Font typeface="Wingdings" panose="05000000000000000000" pitchFamily="2" charset="2"/>
              <a:buChar char="w"/>
              <a:defRPr sz="2400">
                <a:solidFill>
                  <a:srgbClr val="FFFF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邱 明 博士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厦门大学信息学院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mingqiu@xmu.edu.cn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2020-2021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学年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14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AC50-672D-4D30-AA0B-AA6F1E9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售后状态图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4BFBE5-410F-41A8-ADE3-0995C8A0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2" y="1965650"/>
            <a:ext cx="9653415" cy="4584440"/>
          </a:xfrm>
        </p:spPr>
      </p:pic>
    </p:spTree>
    <p:extLst>
      <p:ext uri="{BB962C8B-B14F-4D97-AF65-F5344CB8AC3E}">
        <p14:creationId xmlns:p14="http://schemas.microsoft.com/office/powerpoint/2010/main" val="158195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AC50-672D-4D30-AA0B-AA6F1E9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评论和店铺状态图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4BFBE5-410F-41A8-ADE3-0995C8A0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7" y="1575026"/>
            <a:ext cx="6686939" cy="5068275"/>
          </a:xfrm>
        </p:spPr>
      </p:pic>
    </p:spTree>
    <p:extLst>
      <p:ext uri="{BB962C8B-B14F-4D97-AF65-F5344CB8AC3E}">
        <p14:creationId xmlns:p14="http://schemas.microsoft.com/office/powerpoint/2010/main" val="375391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AC50-672D-4D30-AA0B-AA6F1E9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领域模型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4BFBE5-410F-41A8-ADE3-0995C8A0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6" y="1356050"/>
            <a:ext cx="9468602" cy="5356804"/>
          </a:xfrm>
        </p:spPr>
      </p:pic>
    </p:spTree>
    <p:extLst>
      <p:ext uri="{BB962C8B-B14F-4D97-AF65-F5344CB8AC3E}">
        <p14:creationId xmlns:p14="http://schemas.microsoft.com/office/powerpoint/2010/main" val="67390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BA03D-7AB2-4BFD-8B51-5CEF2B82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E85E4B-FAF6-412F-8D30-6B24E3B3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523" y="0"/>
            <a:ext cx="16352437" cy="6643396"/>
          </a:xfrm>
        </p:spPr>
      </p:pic>
    </p:spTree>
    <p:extLst>
      <p:ext uri="{BB962C8B-B14F-4D97-AF65-F5344CB8AC3E}">
        <p14:creationId xmlns:p14="http://schemas.microsoft.com/office/powerpoint/2010/main" val="159396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BE670-146E-4862-99D1-A91372FA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01ECDA-9F13-4848-8128-FC6CB00FD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6" y="1690688"/>
            <a:ext cx="11499927" cy="3615492"/>
          </a:xfrm>
        </p:spPr>
      </p:pic>
    </p:spTree>
    <p:extLst>
      <p:ext uri="{BB962C8B-B14F-4D97-AF65-F5344CB8AC3E}">
        <p14:creationId xmlns:p14="http://schemas.microsoft.com/office/powerpoint/2010/main" val="4294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DFC1A-324C-44AE-9BC0-4D38EFBA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FBFA92-3FDE-43CE-AE05-C7195979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39" y="226254"/>
            <a:ext cx="7868815" cy="6405492"/>
          </a:xfrm>
        </p:spPr>
      </p:pic>
    </p:spTree>
    <p:extLst>
      <p:ext uri="{BB962C8B-B14F-4D97-AF65-F5344CB8AC3E}">
        <p14:creationId xmlns:p14="http://schemas.microsoft.com/office/powerpoint/2010/main" val="15330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AC50-672D-4D30-AA0B-AA6F1E9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货品状态图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4BFBE5-410F-41A8-ADE3-0995C8A0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43" y="1825625"/>
            <a:ext cx="5448914" cy="4351338"/>
          </a:xfrm>
        </p:spPr>
      </p:pic>
    </p:spTree>
    <p:extLst>
      <p:ext uri="{BB962C8B-B14F-4D97-AF65-F5344CB8AC3E}">
        <p14:creationId xmlns:p14="http://schemas.microsoft.com/office/powerpoint/2010/main" val="98526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AC50-672D-4D30-AA0B-AA6F1E9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优惠、团购、预售状态图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4BFBE5-410F-41A8-ADE3-0995C8A0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2" y="1443249"/>
            <a:ext cx="7918579" cy="4964012"/>
          </a:xfrm>
        </p:spPr>
      </p:pic>
    </p:spTree>
    <p:extLst>
      <p:ext uri="{BB962C8B-B14F-4D97-AF65-F5344CB8AC3E}">
        <p14:creationId xmlns:p14="http://schemas.microsoft.com/office/powerpoint/2010/main" val="405800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AC50-672D-4D30-AA0B-AA6F1E9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优惠卷状态图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4BFBE5-410F-41A8-ADE3-0995C8A0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40" y="1915886"/>
            <a:ext cx="8099452" cy="3930954"/>
          </a:xfrm>
        </p:spPr>
      </p:pic>
    </p:spTree>
    <p:extLst>
      <p:ext uri="{BB962C8B-B14F-4D97-AF65-F5344CB8AC3E}">
        <p14:creationId xmlns:p14="http://schemas.microsoft.com/office/powerpoint/2010/main" val="253660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AC50-672D-4D30-AA0B-AA6F1E9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订单状态图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4BFBE5-410F-41A8-ADE3-0995C8A0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24" y="1534227"/>
            <a:ext cx="8391331" cy="5173020"/>
          </a:xfrm>
        </p:spPr>
      </p:pic>
    </p:spTree>
    <p:extLst>
      <p:ext uri="{BB962C8B-B14F-4D97-AF65-F5344CB8AC3E}">
        <p14:creationId xmlns:p14="http://schemas.microsoft.com/office/powerpoint/2010/main" val="200964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</Words>
  <Application>Microsoft Office PowerPoint</Application>
  <PresentationFormat>宽屏</PresentationFormat>
  <Paragraphs>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Office 主题​​</vt:lpstr>
      <vt:lpstr>OOMALL商城领域模型、ER图和状态设计</vt:lpstr>
      <vt:lpstr>领域模型</vt:lpstr>
      <vt:lpstr>PowerPoint 演示文稿</vt:lpstr>
      <vt:lpstr>PowerPoint 演示文稿</vt:lpstr>
      <vt:lpstr>PowerPoint 演示文稿</vt:lpstr>
      <vt:lpstr>货品状态图</vt:lpstr>
      <vt:lpstr>优惠、团购、预售状态图</vt:lpstr>
      <vt:lpstr>优惠卷状态图</vt:lpstr>
      <vt:lpstr>订单状态图</vt:lpstr>
      <vt:lpstr>售后状态图</vt:lpstr>
      <vt:lpstr>评论和店铺状态图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Qiu</dc:creator>
  <cp:lastModifiedBy>Ming Qiu</cp:lastModifiedBy>
  <cp:revision>17</cp:revision>
  <dcterms:created xsi:type="dcterms:W3CDTF">2020-11-29T15:56:33Z</dcterms:created>
  <dcterms:modified xsi:type="dcterms:W3CDTF">2021-10-10T12:51:06Z</dcterms:modified>
</cp:coreProperties>
</file>