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626C-24CD-409E-9F54-100B1308B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EBE11-EE20-4370-9BAA-5E461F26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D8A69-F7E7-40FF-A716-934D484C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BCC1F-3D84-4759-99A8-74A45A0B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B7CE3-BB3C-4A68-8CEC-104ED7DB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43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B950A-3493-40E7-95D8-91A512C0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733884-80EC-434C-91DE-805AE8C1E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C7F5C-037A-4E1E-866D-710683B0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B93AC-523F-4A77-B3C3-E68548E8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0D50B-CB8A-4592-999F-39B0D60BB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7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1FAC13-3BFC-435A-B6A7-64DA0D7A1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0D080D-FF5D-453E-BE43-62D985B2D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4F0D9-BA30-4B33-835C-0DF92FFE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53AD3-B434-466B-B1E3-9B4B5FBE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FBA54-2C75-41D5-9A03-2228751A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14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8B3ED1-3C84-4751-A991-04D5010F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2F93C-6D18-4E2B-BE2E-CFD7A814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55683-3B2A-4006-8977-953DB443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0F82C1-29A1-4F6F-92BC-0A6F5E19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B3F960-6713-41A9-8F4F-4BC8D6E1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79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7BE5B-8F77-4922-9981-C6EA9918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84A689-B55F-4044-9B2A-C3E52E9F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40B80-455B-4B6C-B0FB-AF152CEC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4CCD7-80D8-4E78-9B5E-BC682BDC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8AB8C-EA67-40E7-AFA2-5CFC8AFE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972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99C58-1BD0-4C05-B31D-33138388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70E17-F72F-416A-B15F-932FA3EED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425B1-BCC5-452B-AF8F-594C3889D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DCDBE6-D523-4C36-B3E9-E63BEAAC6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41CFA6-43AD-4786-8CB0-C63B9396C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0FA1F6-12F7-46A4-A544-A21AAFEF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14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673DC-4F23-451D-B9C1-CF5823A1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CA88CD-F08C-4D8D-BFBA-38E1C0B9B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1FB131-3ADF-4A61-9AD9-FA80BB5BB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C02489-2D16-416B-A477-F99197F7D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1AC205-B4A5-4FF5-A54A-09A0B3346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2E864E-1118-41F1-A04B-61213B00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D01834-CABB-4E44-902D-4B0ED3E1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EE2BFE-060B-4327-AD27-EA4318EA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4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6078C-EEB1-450D-A309-217810FFC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9CCC93-926E-4041-B2C9-F5074072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CA5E81-F599-4657-99D5-AD14D4321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E23957-4D7B-4F87-8EAC-340E70B3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2A359B-4753-40FB-9FBA-414214D2D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0DA89D-A94E-4A20-8FDF-CB3E5351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54CC3C-0787-44D2-B817-C8263DE0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0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2037C-1B20-4E0C-9EA9-AA6AE3C0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0B949-8D22-4FCF-902B-1CC8668F1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981676-208B-452E-9C02-35CEC38E5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D3B6D7-FB47-46F0-8D85-84DBF56F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56CDEC-FE4F-4B3B-AC66-C5B408A1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406369-FA64-49C2-9A83-8E75DF42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9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50C1C-9429-40B6-86BF-5EC846E4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CF6CCA-81BB-469E-A040-89A6C26D0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727E74-4642-4DEC-B83F-FF6EA253C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D3C0A7-9BA9-4A46-81E9-4E6E4D31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79D0E-27BB-4BCF-AF1A-D2AE7475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727A1E-52EC-47EA-B336-612B9AD9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31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58CA1AC-68F3-40D5-92AA-094853E09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81911-4AD3-48A4-A401-071FA608E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DCB379-BE01-4573-BAD0-87E9D89B3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8CBD-FDF9-4B15-B2B9-FFAE5A2DACC8}" type="datetimeFigureOut">
              <a:rPr lang="zh-CN" altLang="en-US" smtClean="0"/>
              <a:t>2021/10/6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A1358-6E6D-4B13-A631-9861FBCE8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AB259-029C-4118-8433-85BF1E605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8E584-504C-458D-AE5D-B604D810AB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5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9C516-CA1E-49CD-BEEF-28D6BC45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950" y="41987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5400" b="1" dirty="0"/>
              <a:t>清算对账模块讨论课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BB028B-3AA6-4D7F-8534-72228AF2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62" y="1745440"/>
            <a:ext cx="10515600" cy="4351338"/>
          </a:xfrm>
        </p:spPr>
        <p:txBody>
          <a:bodyPr/>
          <a:lstStyle/>
          <a:p>
            <a:r>
              <a:rPr lang="zh-CN" altLang="en-US" dirty="0"/>
              <a:t>小组：</a:t>
            </a:r>
            <a:r>
              <a:rPr lang="en-US" altLang="zh-CN" dirty="0"/>
              <a:t>1-7</a:t>
            </a:r>
          </a:p>
          <a:p>
            <a:r>
              <a:rPr lang="zh-CN" altLang="en-US" dirty="0"/>
              <a:t>小组成员：袁佳哲 徐荪睿 谢建祥 程昊天 刘赫昭</a:t>
            </a:r>
            <a:endParaRPr lang="en-US" altLang="zh-CN" dirty="0"/>
          </a:p>
          <a:p>
            <a:r>
              <a:rPr lang="zh-CN" altLang="en-US" dirty="0"/>
              <a:t>主讲人：袁佳哲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2021-10-06</a:t>
            </a:r>
          </a:p>
        </p:txBody>
      </p:sp>
    </p:spTree>
    <p:extLst>
      <p:ext uri="{BB962C8B-B14F-4D97-AF65-F5344CB8AC3E}">
        <p14:creationId xmlns:p14="http://schemas.microsoft.com/office/powerpoint/2010/main" val="145572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5ABE90-EA16-4E42-B54C-17768322B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16" y="378091"/>
            <a:ext cx="7826418" cy="59669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2A632C3-A4B1-434D-86C0-7DB311E88A93}"/>
              </a:ext>
            </a:extLst>
          </p:cNvPr>
          <p:cNvSpPr txBox="1"/>
          <p:nvPr/>
        </p:nvSpPr>
        <p:spPr>
          <a:xfrm>
            <a:off x="354564" y="378091"/>
            <a:ext cx="1259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用例图</a:t>
            </a:r>
          </a:p>
        </p:txBody>
      </p:sp>
    </p:spTree>
    <p:extLst>
      <p:ext uri="{BB962C8B-B14F-4D97-AF65-F5344CB8AC3E}">
        <p14:creationId xmlns:p14="http://schemas.microsoft.com/office/powerpoint/2010/main" val="25290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51B74E3-CB93-4464-9F87-18F5A5E807AE}"/>
              </a:ext>
            </a:extLst>
          </p:cNvPr>
          <p:cNvSpPr txBox="1"/>
          <p:nvPr/>
        </p:nvSpPr>
        <p:spPr>
          <a:xfrm>
            <a:off x="326571" y="317241"/>
            <a:ext cx="20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业务流程图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3AAFF7-5DE5-4B78-88B7-F2D257DDE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085" y="0"/>
            <a:ext cx="4115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3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2E38E3-9ED7-4EE2-AA3A-5D0DAC56C79B}"/>
              </a:ext>
            </a:extLst>
          </p:cNvPr>
          <p:cNvSpPr txBox="1"/>
          <p:nvPr/>
        </p:nvSpPr>
        <p:spPr>
          <a:xfrm>
            <a:off x="307911" y="205275"/>
            <a:ext cx="2034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时序图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E82ECF-2638-4B6E-83AD-54479854E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052" y="-85344"/>
            <a:ext cx="49318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4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29</Words>
  <Application>Microsoft Office PowerPoint</Application>
  <PresentationFormat>宽屏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清算对账模块讨论课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529106896</dc:creator>
  <cp:lastModifiedBy>529106896</cp:lastModifiedBy>
  <cp:revision>8</cp:revision>
  <dcterms:created xsi:type="dcterms:W3CDTF">2021-10-05T11:18:58Z</dcterms:created>
  <dcterms:modified xsi:type="dcterms:W3CDTF">2021-10-06T01:36:50Z</dcterms:modified>
</cp:coreProperties>
</file>