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8C54-F330-4B17-81B8-AF1B4098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A9BFE-A002-46E1-96EF-0AEC9498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F8E24-AB77-4B11-8311-89123982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C2855-EA54-4EAD-ACC5-951E1722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B5487-6B1A-4415-A7A6-2CF982D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D1F0B-E8A9-4450-ADDD-D73029DB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F4216-32A0-42A7-84F4-DCF3884DC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F1341-A304-49A8-AEA6-028F6CA7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340F5-0256-400E-8079-A0C8BF5A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8EE8C-D4C2-4E42-818C-1D8CD072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9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EF673-C554-406B-909D-3790DEF3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1408C-5F10-4C9E-AA22-78F063BD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0C3E6-F86A-4542-B1BA-C8C7C71A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95C8D-491C-4178-B8F1-C04771A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B2A6F-77ED-4444-915E-B9C4AFC9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064B-59A8-4DEC-AF4F-942D770B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E5B1A-7045-473D-91F1-E7CCED9F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1568D-1FB3-41B0-BF80-E075625D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129BE-D406-41BD-95CC-8E5314D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E14CF-DE4B-4543-A046-F9A5120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17E56-451D-481F-A907-E38873B6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628EA-382B-491F-9A1D-C9EDD542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FC7C-960E-4E73-A7DE-1B1EC80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36ADB-87E8-44F8-8CE4-724E2D22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B3BB-82AC-4968-BF5E-9C8B1EE7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E716-7837-474F-995F-C779158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4EAE1-07AA-469D-98FC-06DF332F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2B254-F4E2-4940-AAB2-6B0F55C86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C5811-FBCA-4B8D-906D-5BB5E74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56F2F-20E8-4438-9F44-9C2D5CDF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5653C-75A2-4B6A-ACF5-F2EEE44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F543-AE20-40CC-8844-FDEDC261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54136-1F29-47F9-8A13-4D1EFE7B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D5441-C329-422D-BD52-01E6F6E9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7B7EB-556C-458E-89BC-4EB1B560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8587F7-A01B-4F72-8088-E4BBFB55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59C6B-5A26-4548-9BF3-92D9311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58D8A-F9F5-4D41-965A-ACD7DF6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6A4B5-18EB-4110-B6C6-4C93B73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A678-20A0-4588-8993-04B5D465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FE9308-B94C-40BC-8FEA-55F4DA37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EB6AD-0359-440C-91C5-AF96465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80794-5F4C-492D-88DE-344ACFAA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1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C3386-58FD-48BC-9089-FFBF248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7AFE3F-04FF-48F5-A599-68D2C1E8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F572E-0435-440D-BD48-AB491BFE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BDC5-E68D-46AD-A353-71E909B4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5222C-A114-4A80-818E-4E190CC5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1BC71-BC47-4B29-BDEC-C397F7B7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4966D-2FAA-4438-A49B-4B5510C0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F9343-A52F-4A5F-9BA8-675A557C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0150E-F0B0-4698-BC87-54899145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76D9-B697-400D-85DB-C06F44D7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68A70-129D-49A8-9FE0-2D1677B9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FAA1B-CC78-4A2C-AE34-C4282A04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8B55C-B601-4CBF-AE2C-2993C945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B906E-89F6-4091-9CC2-8A8B219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C6070-5AAD-4C58-9881-66A83042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28AB5-B4E7-46EF-BC50-471F412F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66E05-7140-4276-BA48-13737948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2FF6B-B184-4E97-82AE-7649981CC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F78D-9339-4157-8E43-4B19D4DCD15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44420-6522-4684-8F53-94180BE1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D3930-77C9-47BE-BD1A-79950AD1C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E114-80C1-48F5-B5C1-40E5EAA0C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42D1-B3D5-49B4-A35A-43F9F9F3D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对账清算模块领域模型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0ADBD-CDAD-4AB7-8856-09D17DB78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1-7</a:t>
            </a:r>
            <a:r>
              <a:rPr lang="zh-CN" altLang="en-US" dirty="0"/>
              <a:t>小组</a:t>
            </a:r>
            <a:r>
              <a:rPr lang="en-US" altLang="zh-CN" dirty="0"/>
              <a:t>-10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513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23056"/>
            <a:ext cx="4562475" cy="704850"/>
          </a:xfrm>
        </p:spPr>
        <p:txBody>
          <a:bodyPr>
            <a:normAutofit fontScale="90000"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对账模块领域模型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091046-E5C7-402E-AEF9-D69CEF5D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1452562"/>
            <a:ext cx="3448050" cy="4924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E1AE98-2EC7-43A1-8604-2FE7EFE39AB1}"/>
              </a:ext>
            </a:extLst>
          </p:cNvPr>
          <p:cNvSpPr txBox="1"/>
          <p:nvPr/>
        </p:nvSpPr>
        <p:spPr>
          <a:xfrm>
            <a:off x="923925" y="1524000"/>
            <a:ext cx="6255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1.Reconciliation_module</a:t>
            </a:r>
            <a:r>
              <a:rPr lang="zh-CN" altLang="en-US" sz="2000" dirty="0"/>
              <a:t>对账模块 用于组织各个概念类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38477-9C1F-4AFB-92A2-138D42DC38A5}"/>
              </a:ext>
            </a:extLst>
          </p:cNvPr>
          <p:cNvSpPr txBox="1"/>
          <p:nvPr/>
        </p:nvSpPr>
        <p:spPr>
          <a:xfrm>
            <a:off x="923925" y="2343150"/>
            <a:ext cx="50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2.Platform_bill</a:t>
            </a:r>
            <a:r>
              <a:rPr lang="zh-CN" altLang="en-US" dirty="0"/>
              <a:t>平台账单，真正用于对账的账单，</a:t>
            </a:r>
            <a:endParaRPr lang="en-US" altLang="zh-CN" dirty="0"/>
          </a:p>
          <a:p>
            <a:r>
              <a:rPr lang="zh-CN" altLang="en-US" dirty="0"/>
              <a:t>由售后退款账单以及平台订单生成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4E5F14-D07F-4EBE-91DF-2B5C40205BB8}"/>
              </a:ext>
            </a:extLst>
          </p:cNvPr>
          <p:cNvSpPr txBox="1"/>
          <p:nvPr/>
        </p:nvSpPr>
        <p:spPr>
          <a:xfrm>
            <a:off x="923925" y="3162300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3.Refund</a:t>
            </a:r>
            <a:r>
              <a:rPr lang="zh-CN" altLang="en-US" sz="2000" dirty="0"/>
              <a:t>售后退款账单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6583B6-79E2-4771-901B-49291BC4ADB6}"/>
              </a:ext>
            </a:extLst>
          </p:cNvPr>
          <p:cNvSpPr txBox="1"/>
          <p:nvPr/>
        </p:nvSpPr>
        <p:spPr>
          <a:xfrm>
            <a:off x="923924" y="391468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4.Orders</a:t>
            </a:r>
            <a:r>
              <a:rPr lang="zh-CN" altLang="en-US" sz="2000" dirty="0"/>
              <a:t>平台订单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4E45A-B620-47B8-B89F-9D10014F0AF5}"/>
              </a:ext>
            </a:extLst>
          </p:cNvPr>
          <p:cNvSpPr txBox="1"/>
          <p:nvPr/>
        </p:nvSpPr>
        <p:spPr>
          <a:xfrm>
            <a:off x="923924" y="4667072"/>
            <a:ext cx="628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5.Payment_turnover</a:t>
            </a:r>
            <a:r>
              <a:rPr lang="zh-CN" altLang="en-US" sz="2000" dirty="0"/>
              <a:t>第三方支付平台流水，通过</a:t>
            </a:r>
            <a:r>
              <a:rPr lang="en-US" altLang="zh-CN" sz="2000" dirty="0"/>
              <a:t>API</a:t>
            </a:r>
            <a:r>
              <a:rPr lang="zh-CN" altLang="en-US" sz="2000" dirty="0"/>
              <a:t>获得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877621-397B-4DCF-B064-5692D85F3420}"/>
              </a:ext>
            </a:extLst>
          </p:cNvPr>
          <p:cNvSpPr txBox="1"/>
          <p:nvPr/>
        </p:nvSpPr>
        <p:spPr>
          <a:xfrm>
            <a:off x="923924" y="5352931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6.Rebate_turnover</a:t>
            </a:r>
            <a:r>
              <a:rPr lang="zh-CN" altLang="en-US" dirty="0"/>
              <a:t>用户积点流水，清算过程中生成的积点流水</a:t>
            </a:r>
          </a:p>
        </p:txBody>
      </p:sp>
    </p:spTree>
    <p:extLst>
      <p:ext uri="{BB962C8B-B14F-4D97-AF65-F5344CB8AC3E}">
        <p14:creationId xmlns:p14="http://schemas.microsoft.com/office/powerpoint/2010/main" val="391108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3056"/>
            <a:ext cx="3752850" cy="704850"/>
          </a:xfrm>
        </p:spPr>
        <p:txBody>
          <a:bodyPr>
            <a:normAutofit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对账模块领域模型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27A114-86CF-4B31-AA20-8658307B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" y="323056"/>
            <a:ext cx="10561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23056"/>
            <a:ext cx="4562475" cy="704850"/>
          </a:xfrm>
        </p:spPr>
        <p:txBody>
          <a:bodyPr>
            <a:normAutofit fontScale="90000"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清算模块领域模型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E1AE98-2EC7-43A1-8604-2FE7EFE39AB1}"/>
              </a:ext>
            </a:extLst>
          </p:cNvPr>
          <p:cNvSpPr txBox="1"/>
          <p:nvPr/>
        </p:nvSpPr>
        <p:spPr>
          <a:xfrm>
            <a:off x="568925" y="2417118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1.Clearing module</a:t>
            </a:r>
            <a:r>
              <a:rPr lang="zh-CN" altLang="en-US" sz="2400" dirty="0"/>
              <a:t>清算模块 用于 组织其他概念类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38477-9C1F-4AFB-92A2-138D42DC38A5}"/>
              </a:ext>
            </a:extLst>
          </p:cNvPr>
          <p:cNvSpPr txBox="1"/>
          <p:nvPr/>
        </p:nvSpPr>
        <p:spPr>
          <a:xfrm>
            <a:off x="568925" y="3588693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2.Orders n</a:t>
            </a:r>
            <a:r>
              <a:rPr lang="zh-CN" altLang="en-US" sz="2400" dirty="0"/>
              <a:t>天前对账完毕的账单 </a:t>
            </a:r>
            <a:r>
              <a:rPr lang="en-US" altLang="zh-CN" sz="2400" dirty="0"/>
              <a:t> </a:t>
            </a:r>
            <a:r>
              <a:rPr lang="zh-CN" altLang="en-US" sz="2400" dirty="0"/>
              <a:t>从对账模块中获取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2FD3964-84A9-4893-81F4-55383E04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5" y="2094689"/>
            <a:ext cx="4329964" cy="2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2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23056"/>
            <a:ext cx="4924426" cy="704850"/>
          </a:xfrm>
        </p:spPr>
        <p:txBody>
          <a:bodyPr>
            <a:normAutofit fontScale="90000"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清算模块领域模型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概念类 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E1AE98-2EC7-43A1-8604-2FE7EFE39AB1}"/>
              </a:ext>
            </a:extLst>
          </p:cNvPr>
          <p:cNvSpPr txBox="1"/>
          <p:nvPr/>
        </p:nvSpPr>
        <p:spPr>
          <a:xfrm>
            <a:off x="923925" y="1524000"/>
            <a:ext cx="458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1.Profit</a:t>
            </a:r>
            <a:r>
              <a:rPr lang="zh-CN" altLang="en-US" dirty="0"/>
              <a:t>商家收益，由订单收入、退款金额、</a:t>
            </a:r>
            <a:endParaRPr lang="en-US" altLang="zh-CN" dirty="0"/>
          </a:p>
          <a:p>
            <a:r>
              <a:rPr lang="zh-CN" altLang="en-US" dirty="0"/>
              <a:t>平台邮费、佣金等累加得来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38477-9C1F-4AFB-92A2-138D42DC38A5}"/>
              </a:ext>
            </a:extLst>
          </p:cNvPr>
          <p:cNvSpPr txBox="1"/>
          <p:nvPr/>
        </p:nvSpPr>
        <p:spPr>
          <a:xfrm>
            <a:off x="923924" y="2577413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2.Freight</a:t>
            </a:r>
            <a:r>
              <a:rPr lang="zh-CN" altLang="en-US" dirty="0"/>
              <a:t>平台邮费，直接从订单中提取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4E5F14-D07F-4EBE-91DF-2B5C40205BB8}"/>
              </a:ext>
            </a:extLst>
          </p:cNvPr>
          <p:cNvSpPr txBox="1"/>
          <p:nvPr/>
        </p:nvSpPr>
        <p:spPr>
          <a:xfrm>
            <a:off x="923924" y="3353827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3.Platform_Commission</a:t>
            </a:r>
            <a:r>
              <a:rPr lang="zh-CN" altLang="en-US" dirty="0"/>
              <a:t>平台佣金，根据商品类型，金额等计算得来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6583B6-79E2-4771-901B-49291BC4ADB6}"/>
              </a:ext>
            </a:extLst>
          </p:cNvPr>
          <p:cNvSpPr txBox="1"/>
          <p:nvPr/>
        </p:nvSpPr>
        <p:spPr>
          <a:xfrm>
            <a:off x="928090" y="4297740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4.Bond</a:t>
            </a:r>
            <a:r>
              <a:rPr lang="zh-CN" altLang="en-US" dirty="0"/>
              <a:t>商家保证金，商家收益为负则从保证金中扣除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4E45A-B620-47B8-B89F-9D10014F0AF5}"/>
              </a:ext>
            </a:extLst>
          </p:cNvPr>
          <p:cNvSpPr txBox="1"/>
          <p:nvPr/>
        </p:nvSpPr>
        <p:spPr>
          <a:xfrm>
            <a:off x="1009043" y="5204833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5.Clearing bill</a:t>
            </a:r>
            <a:r>
              <a:rPr lang="zh-CN" altLang="en-US" dirty="0"/>
              <a:t>商家清算账单，本次清算产生的清算账单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72C927-F969-4DB0-BF36-65DDEFBF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77" y="1524000"/>
            <a:ext cx="2954754" cy="42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2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23056"/>
            <a:ext cx="4953001" cy="704850"/>
          </a:xfrm>
        </p:spPr>
        <p:txBody>
          <a:bodyPr>
            <a:normAutofit fontScale="90000"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清算模块领域模型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概念类 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E1AE98-2EC7-43A1-8604-2FE7EFE39AB1}"/>
              </a:ext>
            </a:extLst>
          </p:cNvPr>
          <p:cNvSpPr txBox="1"/>
          <p:nvPr/>
        </p:nvSpPr>
        <p:spPr>
          <a:xfrm>
            <a:off x="568925" y="2417118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1.Rebate</a:t>
            </a:r>
            <a:r>
              <a:rPr lang="zh-CN" altLang="en-US" sz="2400" dirty="0"/>
              <a:t>用户返点，根据用户支付金额计算的返点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38477-9C1F-4AFB-92A2-138D42DC38A5}"/>
              </a:ext>
            </a:extLst>
          </p:cNvPr>
          <p:cNvSpPr txBox="1"/>
          <p:nvPr/>
        </p:nvSpPr>
        <p:spPr>
          <a:xfrm>
            <a:off x="568925" y="3588693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2.Rebate_turnover</a:t>
            </a:r>
            <a:r>
              <a:rPr lang="zh-CN" altLang="en-US" sz="2400" dirty="0"/>
              <a:t>用户返点流水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2FD3964-84A9-4893-81F4-55383E04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5" y="2094689"/>
            <a:ext cx="4329964" cy="2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D74-E181-42C7-A990-09674EF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3056"/>
            <a:ext cx="3752850" cy="704850"/>
          </a:xfrm>
        </p:spPr>
        <p:txBody>
          <a:bodyPr>
            <a:normAutofit/>
          </a:bodyPr>
          <a:lstStyle/>
          <a:p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清算模块领域模型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EC0B2-D00A-4933-9E2D-39F81321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61" y="323056"/>
            <a:ext cx="9866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4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261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对账清算模块领域模型</vt:lpstr>
      <vt:lpstr>对账模块领域模型-概念类</vt:lpstr>
      <vt:lpstr>对账模块领域模型</vt:lpstr>
      <vt:lpstr>清算模块领域模型-概念类</vt:lpstr>
      <vt:lpstr>清算模块领域模型-概念类 续</vt:lpstr>
      <vt:lpstr>清算模块领域模型-概念类 续</vt:lpstr>
      <vt:lpstr>清算模块领域模型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对账清算模块领域模型</dc:title>
  <dc:creator>Kylin 丶</dc:creator>
  <cp:lastModifiedBy>Kylin 丶</cp:lastModifiedBy>
  <cp:revision>1</cp:revision>
  <dcterms:created xsi:type="dcterms:W3CDTF">2021-10-16T07:21:37Z</dcterms:created>
  <dcterms:modified xsi:type="dcterms:W3CDTF">2021-10-16T08:55:32Z</dcterms:modified>
</cp:coreProperties>
</file>