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73" r:id="rId3"/>
    <p:sldId id="372" r:id="rId4"/>
    <p:sldId id="374" r:id="rId5"/>
    <p:sldId id="375" r:id="rId6"/>
    <p:sldId id="376" r:id="rId7"/>
    <p:sldId id="377" r:id="rId8"/>
    <p:sldId id="378" r:id="rId9"/>
    <p:sldId id="380" r:id="rId10"/>
    <p:sldId id="379" r:id="rId11"/>
    <p:sldId id="381" r:id="rId12"/>
    <p:sldId id="382" r:id="rId13"/>
    <p:sldId id="383" r:id="rId14"/>
    <p:sldId id="384" r:id="rId15"/>
    <p:sldId id="367" r:id="rId16"/>
    <p:sldId id="368" r:id="rId17"/>
    <p:sldId id="369" r:id="rId18"/>
    <p:sldId id="370" r:id="rId19"/>
    <p:sldId id="385" r:id="rId20"/>
    <p:sldId id="274" r:id="rId21"/>
    <p:sldId id="3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B00C-DDB6-4257-9B5E-9AFE7BB729B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4331-7F5D-4A01-AAB5-CB54CD0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70.png"/><Relationship Id="rId3" Type="http://schemas.openxmlformats.org/officeDocument/2006/relationships/image" Target="../media/image105.png"/><Relationship Id="rId34" Type="http://schemas.openxmlformats.org/officeDocument/2006/relationships/image" Target="../media/image12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69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68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8" Type="http://schemas.openxmlformats.org/officeDocument/2006/relationships/image" Target="../media/image72.png"/><Relationship Id="rId36" Type="http://schemas.openxmlformats.org/officeDocument/2006/relationships/image" Target="../media/image12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31" Type="http://schemas.openxmlformats.org/officeDocument/2006/relationships/image" Target="../media/image12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126.png"/><Relationship Id="rId8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7" Type="http://schemas.openxmlformats.org/officeDocument/2006/relationships/image" Target="../media/image131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0.png"/><Relationship Id="rId26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43.png"/><Relationship Id="rId12" Type="http://schemas.openxmlformats.org/officeDocument/2006/relationships/image" Target="../media/image71.png"/><Relationship Id="rId25" Type="http://schemas.openxmlformats.org/officeDocument/2006/relationships/image" Target="../media/image137.png"/><Relationship Id="rId33" Type="http://schemas.openxmlformats.org/officeDocument/2006/relationships/image" Target="../media/image141.png"/><Relationship Id="rId2" Type="http://schemas.openxmlformats.org/officeDocument/2006/relationships/image" Target="../media/image132.png"/><Relationship Id="rId16" Type="http://schemas.openxmlformats.org/officeDocument/2006/relationships/image" Target="../media/image1030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32" Type="http://schemas.openxmlformats.org/officeDocument/2006/relationships/image" Target="../media/image140.png"/><Relationship Id="rId5" Type="http://schemas.openxmlformats.org/officeDocument/2006/relationships/image" Target="../media/image41.png"/><Relationship Id="rId15" Type="http://schemas.openxmlformats.org/officeDocument/2006/relationships/image" Target="../media/image1020.png"/><Relationship Id="rId28" Type="http://schemas.openxmlformats.org/officeDocument/2006/relationships/image" Target="../media/image135.png"/><Relationship Id="rId10" Type="http://schemas.openxmlformats.org/officeDocument/2006/relationships/image" Target="../media/image1010.png"/><Relationship Id="rId31" Type="http://schemas.openxmlformats.org/officeDocument/2006/relationships/image" Target="../media/image139.png"/><Relationship Id="rId4" Type="http://schemas.openxmlformats.org/officeDocument/2006/relationships/image" Target="../media/image32.png"/><Relationship Id="rId9" Type="http://schemas.openxmlformats.org/officeDocument/2006/relationships/image" Target="../media/image1000.png"/><Relationship Id="rId14" Type="http://schemas.openxmlformats.org/officeDocument/2006/relationships/image" Target="../media/image75.png"/><Relationship Id="rId27" Type="http://schemas.openxmlformats.org/officeDocument/2006/relationships/image" Target="../media/image134.png"/><Relationship Id="rId30" Type="http://schemas.openxmlformats.org/officeDocument/2006/relationships/image" Target="../media/image1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0.png"/><Relationship Id="rId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34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33" Type="http://schemas.openxmlformats.org/officeDocument/2006/relationships/image" Target="../media/image19.png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18.png"/><Relationship Id="rId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14.png"/><Relationship Id="rId10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21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0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4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3" Type="http://schemas.openxmlformats.org/officeDocument/2006/relationships/image" Target="../media/image75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12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71.png"/><Relationship Id="rId5" Type="http://schemas.openxmlformats.org/officeDocument/2006/relationships/image" Target="../media/image42.png"/><Relationship Id="rId15" Type="http://schemas.openxmlformats.org/officeDocument/2006/relationships/image" Target="../media/image1030.png"/><Relationship Id="rId10" Type="http://schemas.openxmlformats.org/officeDocument/2006/relationships/image" Target="../media/image72.png"/><Relationship Id="rId4" Type="http://schemas.openxmlformats.org/officeDocument/2006/relationships/image" Target="../media/image41.png"/><Relationship Id="rId9" Type="http://schemas.openxmlformats.org/officeDocument/2006/relationships/image" Target="../media/image1010.png"/><Relationship Id="rId14" Type="http://schemas.openxmlformats.org/officeDocument/2006/relationships/image" Target="../media/image10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04864"/>
            <a:ext cx="7772400" cy="15779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十一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格与布尔代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b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5AC01EE7-6BBF-4742-8680-8900B9A40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907189"/>
                <a:ext cx="7166786" cy="95547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是分配格当且仅当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中不含有与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钻石</a:t>
                </a:r>
                <a:endParaRPr lang="en-US" altLang="zh-TW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格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五角格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同构的子格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5AC01EE7-6BBF-4742-8680-8900B9A4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907189"/>
                <a:ext cx="7166786" cy="955478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5">
            <a:extLst>
              <a:ext uri="{FF2B5EF4-FFF2-40B4-BE49-F238E27FC236}">
                <a16:creationId xmlns:a16="http://schemas.microsoft.com/office/drawing/2014/main" id="{F69F0F1F-BFC4-4807-B238-B29747E346FB}"/>
              </a:ext>
            </a:extLst>
          </p:cNvPr>
          <p:cNvSpPr txBox="1">
            <a:spLocks/>
          </p:cNvSpPr>
          <p:nvPr/>
        </p:nvSpPr>
        <p:spPr>
          <a:xfrm>
            <a:off x="1096680" y="2231858"/>
            <a:ext cx="7166786" cy="56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11.8</a:t>
            </a:r>
            <a:r>
              <a:rPr lang="en-US" altLang="zh-TW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判断下列何者为分配格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83B56DF-B7EB-4872-854F-E79ED820F4CF}"/>
              </a:ext>
            </a:extLst>
          </p:cNvPr>
          <p:cNvGrpSpPr/>
          <p:nvPr/>
        </p:nvGrpSpPr>
        <p:grpSpPr>
          <a:xfrm>
            <a:off x="1307935" y="2719156"/>
            <a:ext cx="1116764" cy="2052823"/>
            <a:chOff x="2048933" y="3754428"/>
            <a:chExt cx="1116764" cy="205282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A7F043-A14D-4D0D-894D-328BBC211733}"/>
                </a:ext>
              </a:extLst>
            </p:cNvPr>
            <p:cNvSpPr/>
            <p:nvPr/>
          </p:nvSpPr>
          <p:spPr>
            <a:xfrm>
              <a:off x="2552071" y="446177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CA00688-22B1-49D7-A399-5F12E8685B1D}"/>
                </a:ext>
              </a:extLst>
            </p:cNvPr>
            <p:cNvSpPr/>
            <p:nvPr/>
          </p:nvSpPr>
          <p:spPr>
            <a:xfrm>
              <a:off x="2188166" y="49997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A89D47-4BF0-4B08-8A43-03EBBCE4228F}"/>
                    </a:ext>
                  </a:extLst>
                </p:cNvPr>
                <p:cNvSpPr txBox="1"/>
                <p:nvPr/>
              </p:nvSpPr>
              <p:spPr>
                <a:xfrm>
                  <a:off x="2529225" y="5591807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A89D47-4BF0-4B08-8A43-03EBBCE42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25" y="5591807"/>
                  <a:ext cx="14382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A544062-1971-4E7F-B94A-21B21C3D156B}"/>
                    </a:ext>
                  </a:extLst>
                </p:cNvPr>
                <p:cNvSpPr txBox="1"/>
                <p:nvPr/>
              </p:nvSpPr>
              <p:spPr>
                <a:xfrm>
                  <a:off x="2048933" y="4943825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A544062-1971-4E7F-B94A-21B21C3D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933" y="4943825"/>
                  <a:ext cx="1402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4783" r="-2608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2D0F470-31DE-4C91-A732-329FC3B026BC}"/>
                    </a:ext>
                  </a:extLst>
                </p:cNvPr>
                <p:cNvSpPr txBox="1"/>
                <p:nvPr/>
              </p:nvSpPr>
              <p:spPr>
                <a:xfrm>
                  <a:off x="3015721" y="494382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2D0F470-31DE-4C91-A732-329FC3B02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721" y="4943825"/>
                  <a:ext cx="1499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8000" r="-24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D0FD549-397C-4E59-BA13-610B87138AFE}"/>
                </a:ext>
              </a:extLst>
            </p:cNvPr>
            <p:cNvSpPr/>
            <p:nvPr/>
          </p:nvSpPr>
          <p:spPr>
            <a:xfrm>
              <a:off x="2552071" y="550826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6598E49-F5AB-45DF-B893-D9EFAB378EAC}"/>
                </a:ext>
              </a:extLst>
            </p:cNvPr>
            <p:cNvSpPr/>
            <p:nvPr/>
          </p:nvSpPr>
          <p:spPr>
            <a:xfrm>
              <a:off x="2907721" y="49997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F51AC69-312E-40BA-A97E-3E7985F7FD25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242166" y="4552901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F127885-5E42-4F6A-AF5F-4B2982F81732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>
              <a:off x="2242166" y="5106483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ECB2D91-7F98-4DF0-820A-4B960AEFD899}"/>
                </a:ext>
              </a:extLst>
            </p:cNvPr>
            <p:cNvCxnSpPr>
              <a:cxnSpLocks/>
              <a:stCxn id="10" idx="7"/>
              <a:endCxn id="11" idx="4"/>
            </p:cNvCxnSpPr>
            <p:nvPr/>
          </p:nvCxnSpPr>
          <p:spPr>
            <a:xfrm flipV="1">
              <a:off x="2644255" y="5106483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AAD843-F254-4696-88D7-C1322AB0DB33}"/>
                    </a:ext>
                  </a:extLst>
                </p:cNvPr>
                <p:cNvSpPr txBox="1"/>
                <p:nvPr/>
              </p:nvSpPr>
              <p:spPr>
                <a:xfrm>
                  <a:off x="2669169" y="4382218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AAD843-F254-4696-88D7-C1322AB0D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69" y="4382218"/>
                  <a:ext cx="13381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582BBE8-E91D-444C-8C22-908C3D0D18F8}"/>
                </a:ext>
              </a:extLst>
            </p:cNvPr>
            <p:cNvCxnSpPr>
              <a:cxnSpLocks/>
              <a:stCxn id="5" idx="5"/>
              <a:endCxn id="11" idx="0"/>
            </p:cNvCxnSpPr>
            <p:nvPr/>
          </p:nvCxnSpPr>
          <p:spPr>
            <a:xfrm>
              <a:off x="2644255" y="4552901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A284A37-E7D0-4809-B453-24CC48E4B16A}"/>
                    </a:ext>
                  </a:extLst>
                </p:cNvPr>
                <p:cNvSpPr txBox="1"/>
                <p:nvPr/>
              </p:nvSpPr>
              <p:spPr>
                <a:xfrm>
                  <a:off x="2651816" y="4944067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A284A37-E7D0-4809-B453-24CC48E4B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6" y="4944067"/>
                  <a:ext cx="12913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50AB8E3-89A4-4BD5-A59C-3FE7C2D20D5F}"/>
                </a:ext>
              </a:extLst>
            </p:cNvPr>
            <p:cNvSpPr/>
            <p:nvPr/>
          </p:nvSpPr>
          <p:spPr>
            <a:xfrm>
              <a:off x="2552071" y="499996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C0D7F4E-19A7-4537-A891-A8CF36C9C3CB}"/>
                </a:ext>
              </a:extLst>
            </p:cNvPr>
            <p:cNvCxnSpPr>
              <a:cxnSpLocks/>
              <a:stCxn id="20" idx="4"/>
              <a:endCxn id="10" idx="0"/>
            </p:cNvCxnSpPr>
            <p:nvPr/>
          </p:nvCxnSpPr>
          <p:spPr>
            <a:xfrm>
              <a:off x="2606071" y="4077866"/>
              <a:ext cx="0" cy="14303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BFA3B06-F01C-4D0C-A37B-73EADE45BC93}"/>
                </a:ext>
              </a:extLst>
            </p:cNvPr>
            <p:cNvSpPr/>
            <p:nvPr/>
          </p:nvSpPr>
          <p:spPr>
            <a:xfrm>
              <a:off x="2552071" y="397110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4D30DCF-5F9B-46F8-9225-4C7332BD5584}"/>
                    </a:ext>
                  </a:extLst>
                </p:cNvPr>
                <p:cNvSpPr txBox="1"/>
                <p:nvPr/>
              </p:nvSpPr>
              <p:spPr>
                <a:xfrm>
                  <a:off x="2541573" y="3754428"/>
                  <a:ext cx="1447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4D30DCF-5F9B-46F8-9225-4C7332BD5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573" y="3754428"/>
                  <a:ext cx="14472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41667" r="-37500"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2A12272-4C73-4D7C-BF5A-5DA3DFD1FAAC}"/>
              </a:ext>
            </a:extLst>
          </p:cNvPr>
          <p:cNvGrpSpPr/>
          <p:nvPr/>
        </p:nvGrpSpPr>
        <p:grpSpPr>
          <a:xfrm>
            <a:off x="2889317" y="2719156"/>
            <a:ext cx="1107655" cy="2052823"/>
            <a:chOff x="3624523" y="3754428"/>
            <a:chExt cx="1107655" cy="205282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ADC366-819E-4278-B032-B12A9D5BBA7F}"/>
                </a:ext>
              </a:extLst>
            </p:cNvPr>
            <p:cNvSpPr/>
            <p:nvPr/>
          </p:nvSpPr>
          <p:spPr>
            <a:xfrm>
              <a:off x="4487211" y="446699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2D577D-B432-456F-9BBC-D24CAAC034EE}"/>
                </a:ext>
              </a:extLst>
            </p:cNvPr>
            <p:cNvSpPr/>
            <p:nvPr/>
          </p:nvSpPr>
          <p:spPr>
            <a:xfrm>
              <a:off x="3769316" y="49997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36E419-BA79-40AD-8A7C-1E7AE191635C}"/>
                    </a:ext>
                  </a:extLst>
                </p:cNvPr>
                <p:cNvSpPr txBox="1"/>
                <p:nvPr/>
              </p:nvSpPr>
              <p:spPr>
                <a:xfrm>
                  <a:off x="4110375" y="5591807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36E419-BA79-40AD-8A7C-1E7AE1916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375" y="5591807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107B7FC-A256-4EFE-8372-2C62599181EE}"/>
                    </a:ext>
                  </a:extLst>
                </p:cNvPr>
                <p:cNvSpPr txBox="1"/>
                <p:nvPr/>
              </p:nvSpPr>
              <p:spPr>
                <a:xfrm>
                  <a:off x="3630083" y="4943825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107B7FC-A256-4EFE-8372-2C6259918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083" y="4943825"/>
                  <a:ext cx="1402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4783" r="-2608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BAE5706-A9C3-4B8E-8429-87A6D680C926}"/>
                    </a:ext>
                  </a:extLst>
                </p:cNvPr>
                <p:cNvSpPr txBox="1"/>
                <p:nvPr/>
              </p:nvSpPr>
              <p:spPr>
                <a:xfrm>
                  <a:off x="4596871" y="4943825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BAE5706-A9C3-4B8E-8429-87A6D680C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871" y="4943825"/>
                  <a:ext cx="129138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0746691-113D-4F33-B6B1-F7A0744B133A}"/>
                </a:ext>
              </a:extLst>
            </p:cNvPr>
            <p:cNvSpPr/>
            <p:nvPr/>
          </p:nvSpPr>
          <p:spPr>
            <a:xfrm>
              <a:off x="4133221" y="550826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C41B011-C9F8-453A-BBC5-84039DADB057}"/>
                </a:ext>
              </a:extLst>
            </p:cNvPr>
            <p:cNvSpPr/>
            <p:nvPr/>
          </p:nvSpPr>
          <p:spPr>
            <a:xfrm>
              <a:off x="4488871" y="49997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ECA8227-045B-4A73-B677-6F297B031E79}"/>
                </a:ext>
              </a:extLst>
            </p:cNvPr>
            <p:cNvCxnSpPr>
              <a:cxnSpLocks/>
              <a:stCxn id="24" idx="4"/>
              <a:endCxn id="28" idx="1"/>
            </p:cNvCxnSpPr>
            <p:nvPr/>
          </p:nvCxnSpPr>
          <p:spPr>
            <a:xfrm>
              <a:off x="3823316" y="5106483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346C806-608E-440F-9E47-E715890F5DB9}"/>
                </a:ext>
              </a:extLst>
            </p:cNvPr>
            <p:cNvCxnSpPr>
              <a:cxnSpLocks/>
              <a:stCxn id="28" idx="7"/>
              <a:endCxn id="29" idx="4"/>
            </p:cNvCxnSpPr>
            <p:nvPr/>
          </p:nvCxnSpPr>
          <p:spPr>
            <a:xfrm flipV="1">
              <a:off x="4225405" y="5106483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7385B2-A81E-4BCC-877A-4E4951BB655C}"/>
                    </a:ext>
                  </a:extLst>
                </p:cNvPr>
                <p:cNvSpPr txBox="1"/>
                <p:nvPr/>
              </p:nvSpPr>
              <p:spPr>
                <a:xfrm>
                  <a:off x="4598359" y="4389286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7385B2-A81E-4BCC-877A-4E4951BB6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359" y="4389286"/>
                  <a:ext cx="13381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88DD6BB-342C-452E-BDB3-CAFDB564BBF2}"/>
                </a:ext>
              </a:extLst>
            </p:cNvPr>
            <p:cNvCxnSpPr>
              <a:cxnSpLocks/>
              <a:stCxn id="23" idx="4"/>
              <a:endCxn id="29" idx="0"/>
            </p:cNvCxnSpPr>
            <p:nvPr/>
          </p:nvCxnSpPr>
          <p:spPr>
            <a:xfrm>
              <a:off x="4541211" y="4573749"/>
              <a:ext cx="1660" cy="4259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62D85D6-A489-43F0-86E0-DF8E25CF2F20}"/>
                    </a:ext>
                  </a:extLst>
                </p:cNvPr>
                <p:cNvSpPr txBox="1"/>
                <p:nvPr/>
              </p:nvSpPr>
              <p:spPr>
                <a:xfrm>
                  <a:off x="3624523" y="4392811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62D85D6-A489-43F0-86E0-DF8E25CF2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523" y="4392811"/>
                  <a:ext cx="14997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2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D8A4F4D-E1AA-439D-A2E7-ACEB1AC991B9}"/>
                </a:ext>
              </a:extLst>
            </p:cNvPr>
            <p:cNvSpPr/>
            <p:nvPr/>
          </p:nvSpPr>
          <p:spPr>
            <a:xfrm>
              <a:off x="3769316" y="446177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7724D61-6ADC-4DF6-97D4-CFEB63375497}"/>
                </a:ext>
              </a:extLst>
            </p:cNvPr>
            <p:cNvSpPr/>
            <p:nvPr/>
          </p:nvSpPr>
          <p:spPr>
            <a:xfrm>
              <a:off x="4133221" y="397110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C6CDDF5-0694-4388-A46E-93821CD64FDA}"/>
                    </a:ext>
                  </a:extLst>
                </p:cNvPr>
                <p:cNvSpPr txBox="1"/>
                <p:nvPr/>
              </p:nvSpPr>
              <p:spPr>
                <a:xfrm>
                  <a:off x="4122723" y="3754428"/>
                  <a:ext cx="1447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C6CDDF5-0694-4388-A46E-93821CD64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23" y="3754428"/>
                  <a:ext cx="14472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47826" r="-39130"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090401-7CB3-49D3-8F3C-33E7E006F63E}"/>
                </a:ext>
              </a:extLst>
            </p:cNvPr>
            <p:cNvCxnSpPr>
              <a:cxnSpLocks/>
              <a:stCxn id="36" idx="4"/>
              <a:endCxn id="24" idx="0"/>
            </p:cNvCxnSpPr>
            <p:nvPr/>
          </p:nvCxnSpPr>
          <p:spPr>
            <a:xfrm>
              <a:off x="3823316" y="4568535"/>
              <a:ext cx="0" cy="431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95F9D0-E1E9-479D-9CC0-6CF25CC5D3E4}"/>
                </a:ext>
              </a:extLst>
            </p:cNvPr>
            <p:cNvCxnSpPr>
              <a:cxnSpLocks/>
              <a:stCxn id="38" idx="3"/>
              <a:endCxn id="36" idx="7"/>
            </p:cNvCxnSpPr>
            <p:nvPr/>
          </p:nvCxnSpPr>
          <p:spPr>
            <a:xfrm flipH="1">
              <a:off x="3861500" y="4062232"/>
              <a:ext cx="287537" cy="415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D5FD964-78DD-438B-8680-1481611B2537}"/>
                </a:ext>
              </a:extLst>
            </p:cNvPr>
            <p:cNvCxnSpPr>
              <a:cxnSpLocks/>
              <a:stCxn id="38" idx="5"/>
              <a:endCxn id="23" idx="1"/>
            </p:cNvCxnSpPr>
            <p:nvPr/>
          </p:nvCxnSpPr>
          <p:spPr>
            <a:xfrm>
              <a:off x="4225405" y="4062232"/>
              <a:ext cx="277622" cy="420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3648F0D-FB45-47B0-A185-4C5876442791}"/>
              </a:ext>
            </a:extLst>
          </p:cNvPr>
          <p:cNvGrpSpPr/>
          <p:nvPr/>
        </p:nvGrpSpPr>
        <p:grpSpPr>
          <a:xfrm>
            <a:off x="4321965" y="2919238"/>
            <a:ext cx="1100607" cy="1569384"/>
            <a:chOff x="5404465" y="3954510"/>
            <a:chExt cx="1100607" cy="156938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1B19436-FF9A-428F-A592-9D8F84593F02}"/>
                </a:ext>
              </a:extLst>
            </p:cNvPr>
            <p:cNvSpPr/>
            <p:nvPr/>
          </p:nvSpPr>
          <p:spPr>
            <a:xfrm>
              <a:off x="5907603" y="417842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E9869EA-ADBF-47A7-B0F7-8BE724E6A76D}"/>
                </a:ext>
              </a:extLst>
            </p:cNvPr>
            <p:cNvSpPr/>
            <p:nvPr/>
          </p:nvSpPr>
          <p:spPr>
            <a:xfrm>
              <a:off x="5543698" y="471636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6385AA1-B6DE-4313-A8B8-FB07F2B08EC9}"/>
                    </a:ext>
                  </a:extLst>
                </p:cNvPr>
                <p:cNvSpPr txBox="1"/>
                <p:nvPr/>
              </p:nvSpPr>
              <p:spPr>
                <a:xfrm>
                  <a:off x="5884757" y="5308450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6385AA1-B6DE-4313-A8B8-FB07F2B08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4757" y="5308450"/>
                  <a:ext cx="143821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B5A8ECE-6DCA-4415-859F-8FE4A53FA38A}"/>
                    </a:ext>
                  </a:extLst>
                </p:cNvPr>
                <p:cNvSpPr txBox="1"/>
                <p:nvPr/>
              </p:nvSpPr>
              <p:spPr>
                <a:xfrm>
                  <a:off x="5404465" y="4660468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B5A8ECE-6DCA-4415-859F-8FE4A53FA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465" y="4660468"/>
                  <a:ext cx="129138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3D6DE7E-198C-46C6-A51B-5E07248BB2AF}"/>
                    </a:ext>
                  </a:extLst>
                </p:cNvPr>
                <p:cNvSpPr txBox="1"/>
                <p:nvPr/>
              </p:nvSpPr>
              <p:spPr>
                <a:xfrm>
                  <a:off x="6371253" y="4660468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3D6DE7E-198C-46C6-A51B-5E07248BB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253" y="4660468"/>
                  <a:ext cx="133819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B3A7848-D08D-4EB1-BE4F-1BA6244AAA9E}"/>
                </a:ext>
              </a:extLst>
            </p:cNvPr>
            <p:cNvSpPr/>
            <p:nvPr/>
          </p:nvSpPr>
          <p:spPr>
            <a:xfrm>
              <a:off x="5907603" y="522490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420038-D5B6-4672-8521-E40C1E885C33}"/>
                </a:ext>
              </a:extLst>
            </p:cNvPr>
            <p:cNvSpPr/>
            <p:nvPr/>
          </p:nvSpPr>
          <p:spPr>
            <a:xfrm>
              <a:off x="6263253" y="471636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73C58C0-CB4E-4E25-A734-B36C643080D6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5597698" y="4269544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3AB83F3-9E6E-413B-AEF8-6FFCDFB8051C}"/>
                </a:ext>
              </a:extLst>
            </p:cNvPr>
            <p:cNvCxnSpPr>
              <a:cxnSpLocks/>
              <a:stCxn id="55" idx="4"/>
              <a:endCxn id="59" idx="1"/>
            </p:cNvCxnSpPr>
            <p:nvPr/>
          </p:nvCxnSpPr>
          <p:spPr>
            <a:xfrm>
              <a:off x="5597698" y="4823126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870A089-17C6-4E60-A15F-9C460F890C5C}"/>
                </a:ext>
              </a:extLst>
            </p:cNvPr>
            <p:cNvCxnSpPr>
              <a:cxnSpLocks/>
              <a:stCxn id="59" idx="7"/>
              <a:endCxn id="60" idx="4"/>
            </p:cNvCxnSpPr>
            <p:nvPr/>
          </p:nvCxnSpPr>
          <p:spPr>
            <a:xfrm flipV="1">
              <a:off x="5999787" y="4823126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D97B850-113D-48B8-A2AA-D7AF39DBAFE9}"/>
                    </a:ext>
                  </a:extLst>
                </p:cNvPr>
                <p:cNvSpPr txBox="1"/>
                <p:nvPr/>
              </p:nvSpPr>
              <p:spPr>
                <a:xfrm>
                  <a:off x="5889757" y="3954510"/>
                  <a:ext cx="1447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D97B850-113D-48B8-A2AA-D7AF39DBA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757" y="3954510"/>
                  <a:ext cx="14472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47826" r="-39130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BCB06B7-6252-4530-9D1A-6AEB2B8883C7}"/>
                </a:ext>
              </a:extLst>
            </p:cNvPr>
            <p:cNvCxnSpPr>
              <a:cxnSpLocks/>
              <a:stCxn id="54" idx="5"/>
              <a:endCxn id="60" idx="0"/>
            </p:cNvCxnSpPr>
            <p:nvPr/>
          </p:nvCxnSpPr>
          <p:spPr>
            <a:xfrm>
              <a:off x="5999787" y="4269544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9A0D7CDB-A46E-4C96-9D84-E862D8D6D7F5}"/>
                    </a:ext>
                  </a:extLst>
                </p:cNvPr>
                <p:cNvSpPr txBox="1"/>
                <p:nvPr/>
              </p:nvSpPr>
              <p:spPr>
                <a:xfrm>
                  <a:off x="6014724" y="482312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9A0D7CDB-A46E-4C96-9D84-E862D8D6D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24" y="4823126"/>
                  <a:ext cx="140230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BB6DC8A-7EEA-4ED8-8312-31B692CCC804}"/>
                </a:ext>
              </a:extLst>
            </p:cNvPr>
            <p:cNvSpPr/>
            <p:nvPr/>
          </p:nvSpPr>
          <p:spPr>
            <a:xfrm>
              <a:off x="5907603" y="456247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D7B157F-7B2F-438C-8021-ED5B73E55B45}"/>
                </a:ext>
              </a:extLst>
            </p:cNvPr>
            <p:cNvSpPr/>
            <p:nvPr/>
          </p:nvSpPr>
          <p:spPr>
            <a:xfrm>
              <a:off x="5907603" y="488828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4C496B4-F761-4BF1-A5CF-72B46CECC162}"/>
                </a:ext>
              </a:extLst>
            </p:cNvPr>
            <p:cNvCxnSpPr>
              <a:cxnSpLocks/>
              <a:stCxn id="54" idx="4"/>
              <a:endCxn id="59" idx="0"/>
            </p:cNvCxnSpPr>
            <p:nvPr/>
          </p:nvCxnSpPr>
          <p:spPr>
            <a:xfrm>
              <a:off x="5961603" y="4285178"/>
              <a:ext cx="0" cy="939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0932928-2881-4D40-8169-86320D446F12}"/>
                    </a:ext>
                  </a:extLst>
                </p:cNvPr>
                <p:cNvSpPr txBox="1"/>
                <p:nvPr/>
              </p:nvSpPr>
              <p:spPr>
                <a:xfrm>
                  <a:off x="6021135" y="448416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0932928-2881-4D40-8169-86320D446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135" y="4484166"/>
                  <a:ext cx="149976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28000" r="-24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39723FF-C7F3-4EDC-A31C-BD1C58423D7B}"/>
              </a:ext>
            </a:extLst>
          </p:cNvPr>
          <p:cNvGrpSpPr/>
          <p:nvPr/>
        </p:nvGrpSpPr>
        <p:grpSpPr>
          <a:xfrm>
            <a:off x="7390083" y="2899736"/>
            <a:ext cx="1461436" cy="1618865"/>
            <a:chOff x="6736449" y="2634743"/>
            <a:chExt cx="1461436" cy="161886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4FD037C8-F22A-4505-A048-76C6C91AC9F4}"/>
                </a:ext>
              </a:extLst>
            </p:cNvPr>
            <p:cNvGrpSpPr/>
            <p:nvPr/>
          </p:nvGrpSpPr>
          <p:grpSpPr>
            <a:xfrm>
              <a:off x="6736449" y="2634743"/>
              <a:ext cx="1461436" cy="1618865"/>
              <a:chOff x="6736450" y="3424212"/>
              <a:chExt cx="1461436" cy="1618865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4932BEE-7E53-40C2-A7FC-604B77DF4819}"/>
                  </a:ext>
                </a:extLst>
              </p:cNvPr>
              <p:cNvSpPr/>
              <p:nvPr/>
            </p:nvSpPr>
            <p:spPr>
              <a:xfrm>
                <a:off x="7388175" y="3669780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DC06614-F576-4D0A-A9A8-604B6F2EB28A}"/>
                  </a:ext>
                </a:extLst>
              </p:cNvPr>
              <p:cNvSpPr/>
              <p:nvPr/>
            </p:nvSpPr>
            <p:spPr>
              <a:xfrm>
                <a:off x="6889827" y="3997133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3FFA5AC-B648-4827-B709-292A6EF0D256}"/>
                  </a:ext>
                </a:extLst>
              </p:cNvPr>
              <p:cNvSpPr/>
              <p:nvPr/>
            </p:nvSpPr>
            <p:spPr>
              <a:xfrm>
                <a:off x="7870707" y="4002208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28CE4D98-2606-4687-AA59-FB91C8038F2B}"/>
                  </a:ext>
                </a:extLst>
              </p:cNvPr>
              <p:cNvSpPr/>
              <p:nvPr/>
            </p:nvSpPr>
            <p:spPr>
              <a:xfrm>
                <a:off x="7388175" y="4365394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D00B2E6A-4957-4281-8C0A-C363FAF9326E}"/>
                  </a:ext>
                </a:extLst>
              </p:cNvPr>
              <p:cNvCxnSpPr>
                <a:stCxn id="107" idx="3"/>
                <a:endCxn id="108" idx="7"/>
              </p:cNvCxnSpPr>
              <p:nvPr/>
            </p:nvCxnSpPr>
            <p:spPr>
              <a:xfrm flipH="1">
                <a:off x="6982011" y="3760904"/>
                <a:ext cx="421980" cy="2518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6AD40E9-1EDE-40C9-95C3-4594B7B5491D}"/>
                  </a:ext>
                </a:extLst>
              </p:cNvPr>
              <p:cNvCxnSpPr>
                <a:cxnSpLocks/>
                <a:stCxn id="107" idx="5"/>
                <a:endCxn id="109" idx="1"/>
              </p:cNvCxnSpPr>
              <p:nvPr/>
            </p:nvCxnSpPr>
            <p:spPr>
              <a:xfrm>
                <a:off x="7480359" y="3760904"/>
                <a:ext cx="406164" cy="2569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16A933B-A1A0-43E4-953B-98F32A4097B5}"/>
                  </a:ext>
                </a:extLst>
              </p:cNvPr>
              <p:cNvCxnSpPr>
                <a:cxnSpLocks/>
                <a:stCxn id="108" idx="5"/>
                <a:endCxn id="110" idx="1"/>
              </p:cNvCxnSpPr>
              <p:nvPr/>
            </p:nvCxnSpPr>
            <p:spPr>
              <a:xfrm>
                <a:off x="6982011" y="4088257"/>
                <a:ext cx="421980" cy="2927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9A334E1-E589-49D1-BAFF-5A2E38C94DA4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7480359" y="4093332"/>
                <a:ext cx="406164" cy="287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9873721D-4DA9-4DF2-8A0A-9AA0DEE1F6F3}"/>
                  </a:ext>
                </a:extLst>
              </p:cNvPr>
              <p:cNvSpPr/>
              <p:nvPr/>
            </p:nvSpPr>
            <p:spPr>
              <a:xfrm>
                <a:off x="7388175" y="4733655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6D07C5D6-07CF-4ED5-974B-778E8C9678BC}"/>
                  </a:ext>
                </a:extLst>
              </p:cNvPr>
              <p:cNvSpPr/>
              <p:nvPr/>
            </p:nvSpPr>
            <p:spPr>
              <a:xfrm>
                <a:off x="6889827" y="4379030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FC93076-3BEA-4457-A648-FB3E94320B1B}"/>
                  </a:ext>
                </a:extLst>
              </p:cNvPr>
              <p:cNvSpPr/>
              <p:nvPr/>
            </p:nvSpPr>
            <p:spPr>
              <a:xfrm>
                <a:off x="7870707" y="4384105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002510B7-2718-41F4-808B-B6959FD77169}"/>
                  </a:ext>
                </a:extLst>
              </p:cNvPr>
              <p:cNvCxnSpPr>
                <a:cxnSpLocks/>
                <a:stCxn id="116" idx="0"/>
                <a:endCxn id="108" idx="4"/>
              </p:cNvCxnSpPr>
              <p:nvPr/>
            </p:nvCxnSpPr>
            <p:spPr>
              <a:xfrm flipV="1">
                <a:off x="6943827" y="4103891"/>
                <a:ext cx="0" cy="275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92697DF-CE0E-444E-83AC-192994951255}"/>
                  </a:ext>
                </a:extLst>
              </p:cNvPr>
              <p:cNvCxnSpPr>
                <a:cxnSpLocks/>
                <a:stCxn id="117" idx="0"/>
                <a:endCxn id="109" idx="4"/>
              </p:cNvCxnSpPr>
              <p:nvPr/>
            </p:nvCxnSpPr>
            <p:spPr>
              <a:xfrm flipV="1">
                <a:off x="7924707" y="4108966"/>
                <a:ext cx="0" cy="275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4FAB1F2-29DD-4FB8-9C89-1FAF5BB699E0}"/>
                  </a:ext>
                </a:extLst>
              </p:cNvPr>
              <p:cNvCxnSpPr>
                <a:cxnSpLocks/>
                <a:stCxn id="115" idx="7"/>
                <a:endCxn id="117" idx="3"/>
              </p:cNvCxnSpPr>
              <p:nvPr/>
            </p:nvCxnSpPr>
            <p:spPr>
              <a:xfrm flipV="1">
                <a:off x="7480359" y="4475229"/>
                <a:ext cx="406164" cy="274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5AEC1E0-951A-4C63-A6DB-97BFF5EA7B3D}"/>
                  </a:ext>
                </a:extLst>
              </p:cNvPr>
              <p:cNvCxnSpPr>
                <a:cxnSpLocks/>
                <a:stCxn id="115" idx="1"/>
                <a:endCxn id="116" idx="5"/>
              </p:cNvCxnSpPr>
              <p:nvPr/>
            </p:nvCxnSpPr>
            <p:spPr>
              <a:xfrm flipH="1" flipV="1">
                <a:off x="6982011" y="4470154"/>
                <a:ext cx="421980" cy="279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6C4A005D-5744-49CA-9B31-B8F5ECCF7DE2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263" y="4827633"/>
                    <a:ext cx="14382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3A4C3175-F86E-4159-8CB3-14703160B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263" y="4827633"/>
                    <a:ext cx="143821" cy="21544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6667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EE82607-8F8D-45CD-9D52-D571FB725846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450" y="4321930"/>
                    <a:ext cx="140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7F616F4-8D04-4FA8-8752-C910DCF32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450" y="4321930"/>
                    <a:ext cx="140231" cy="2154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0435" r="-3043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81414925-2147-40FC-A9DB-8FC1A5691732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025" y="4148505"/>
                    <a:ext cx="1603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D307883-7D80-4B8C-91C8-D68287C75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025" y="4148505"/>
                    <a:ext cx="160300" cy="21544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EE48FF6E-E909-4B58-9DBB-BF3BAF97B74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897" y="3910622"/>
                    <a:ext cx="13381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550A369B-2011-4620-836D-E5773C2D0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897" y="3910622"/>
                    <a:ext cx="133819" cy="21544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2727"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9C1AD9C8-4EA4-45D8-8A8C-328F4581C4C0}"/>
                      </a:ext>
                    </a:extLst>
                  </p:cNvPr>
                  <p:cNvSpPr txBox="1"/>
                  <p:nvPr/>
                </p:nvSpPr>
                <p:spPr>
                  <a:xfrm>
                    <a:off x="7989041" y="4296499"/>
                    <a:ext cx="1603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9268F43-0608-4541-9565-A85F941BD3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041" y="4296499"/>
                    <a:ext cx="160300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6923" r="-1923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78C48DFD-8C4B-49D0-A5DB-66466ADFFE1C}"/>
                      </a:ext>
                    </a:extLst>
                  </p:cNvPr>
                  <p:cNvSpPr txBox="1"/>
                  <p:nvPr/>
                </p:nvSpPr>
                <p:spPr>
                  <a:xfrm>
                    <a:off x="7940523" y="3910622"/>
                    <a:ext cx="25736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033768-B40D-48DF-A593-3EC41BD28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0523" y="3910622"/>
                    <a:ext cx="257363" cy="21544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381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9E8DCAB8-8F9C-4D66-BC97-E57ED1833B9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491" y="3424212"/>
                    <a:ext cx="25736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F1E4091-7CE1-4AF0-9DBD-B219F8287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491" y="3424212"/>
                    <a:ext cx="257363" cy="21544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BB49DCD-33F7-4D0D-A86E-FF91F57C6D11}"/>
                </a:ext>
              </a:extLst>
            </p:cNvPr>
            <p:cNvCxnSpPr>
              <a:cxnSpLocks/>
              <a:stCxn id="115" idx="0"/>
              <a:endCxn id="110" idx="4"/>
            </p:cNvCxnSpPr>
            <p:nvPr/>
          </p:nvCxnSpPr>
          <p:spPr>
            <a:xfrm flipV="1">
              <a:off x="7442174" y="3682683"/>
              <a:ext cx="0" cy="26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8B02C0C-C21D-4455-9B93-14212CB6FAB7}"/>
              </a:ext>
            </a:extLst>
          </p:cNvPr>
          <p:cNvSpPr txBox="1"/>
          <p:nvPr/>
        </p:nvSpPr>
        <p:spPr>
          <a:xfrm>
            <a:off x="6292266" y="2456984"/>
            <a:ext cx="3385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79793" y="2955947"/>
            <a:ext cx="1445234" cy="1585822"/>
            <a:chOff x="5779793" y="2955947"/>
            <a:chExt cx="1445234" cy="158582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253B8B2-911F-43BB-8007-8C985074C9BC}"/>
                </a:ext>
              </a:extLst>
            </p:cNvPr>
            <p:cNvSpPr/>
            <p:nvPr/>
          </p:nvSpPr>
          <p:spPr>
            <a:xfrm>
              <a:off x="6431518" y="317132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44E7A92-8F60-483C-BC04-E32B1233F14A}"/>
                </a:ext>
              </a:extLst>
            </p:cNvPr>
            <p:cNvSpPr/>
            <p:nvPr/>
          </p:nvSpPr>
          <p:spPr>
            <a:xfrm>
              <a:off x="5933170" y="349867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2527CC1-67C0-4C17-9D7D-20D1B0BC8052}"/>
                </a:ext>
              </a:extLst>
            </p:cNvPr>
            <p:cNvSpPr/>
            <p:nvPr/>
          </p:nvSpPr>
          <p:spPr>
            <a:xfrm>
              <a:off x="6914050" y="350375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616BC5D-37DA-4F0D-AB44-2AB928721416}"/>
                </a:ext>
              </a:extLst>
            </p:cNvPr>
            <p:cNvSpPr/>
            <p:nvPr/>
          </p:nvSpPr>
          <p:spPr>
            <a:xfrm>
              <a:off x="6431518" y="386694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68A9122-DC63-471D-921E-8CD911661AD7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6025354" y="3262450"/>
              <a:ext cx="421980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B14F348-079B-48CF-94AD-B84BBD2CCA81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6523702" y="3262450"/>
              <a:ext cx="406164" cy="256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25FDD1F-C04A-4A53-B010-ADB19570DC0F}"/>
                </a:ext>
              </a:extLst>
            </p:cNvPr>
            <p:cNvCxnSpPr>
              <a:cxnSpLocks/>
              <a:stCxn id="78" idx="5"/>
              <a:endCxn id="80" idx="1"/>
            </p:cNvCxnSpPr>
            <p:nvPr/>
          </p:nvCxnSpPr>
          <p:spPr>
            <a:xfrm>
              <a:off x="6025354" y="3589803"/>
              <a:ext cx="421980" cy="29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CD9DA97-D72F-46A0-9C95-B8E0FB5A1888}"/>
                </a:ext>
              </a:extLst>
            </p:cNvPr>
            <p:cNvCxnSpPr>
              <a:cxnSpLocks/>
              <a:stCxn id="79" idx="3"/>
              <a:endCxn id="80" idx="7"/>
            </p:cNvCxnSpPr>
            <p:nvPr/>
          </p:nvCxnSpPr>
          <p:spPr>
            <a:xfrm flipH="1">
              <a:off x="6523702" y="3594878"/>
              <a:ext cx="406164" cy="287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FB2323C-E42E-4965-AA9A-3E04ED10704B}"/>
                </a:ext>
              </a:extLst>
            </p:cNvPr>
            <p:cNvSpPr/>
            <p:nvPr/>
          </p:nvSpPr>
          <p:spPr>
            <a:xfrm>
              <a:off x="6431518" y="352068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CADC503-CC55-4BA9-921B-8A44D0481A84}"/>
                </a:ext>
              </a:extLst>
            </p:cNvPr>
            <p:cNvSpPr/>
            <p:nvPr/>
          </p:nvSpPr>
          <p:spPr>
            <a:xfrm>
              <a:off x="6431518" y="423520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37541DB-3329-4DAC-B193-6782A1771F9F}"/>
                </a:ext>
              </a:extLst>
            </p:cNvPr>
            <p:cNvSpPr/>
            <p:nvPr/>
          </p:nvSpPr>
          <p:spPr>
            <a:xfrm>
              <a:off x="5933170" y="388057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3580B24-0C6B-4AAB-8787-05E3C3D8CDB8}"/>
                </a:ext>
              </a:extLst>
            </p:cNvPr>
            <p:cNvSpPr/>
            <p:nvPr/>
          </p:nvSpPr>
          <p:spPr>
            <a:xfrm>
              <a:off x="6914050" y="388565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5DA2DE6-AF88-4447-A51C-2AE80E2500F7}"/>
                </a:ext>
              </a:extLst>
            </p:cNvPr>
            <p:cNvCxnSpPr>
              <a:cxnSpLocks/>
              <a:stCxn id="77" idx="4"/>
              <a:endCxn id="85" idx="0"/>
            </p:cNvCxnSpPr>
            <p:nvPr/>
          </p:nvCxnSpPr>
          <p:spPr>
            <a:xfrm>
              <a:off x="6485518" y="3278084"/>
              <a:ext cx="0" cy="242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71A2DE1-4DB7-409F-8DEE-32C5AE01890B}"/>
                </a:ext>
              </a:extLst>
            </p:cNvPr>
            <p:cNvCxnSpPr>
              <a:cxnSpLocks/>
              <a:stCxn id="85" idx="5"/>
              <a:endCxn id="88" idx="1"/>
            </p:cNvCxnSpPr>
            <p:nvPr/>
          </p:nvCxnSpPr>
          <p:spPr>
            <a:xfrm>
              <a:off x="6523702" y="3611804"/>
              <a:ext cx="406164" cy="289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D8A4F66-BB4D-468D-9C6F-22376E16749E}"/>
                </a:ext>
              </a:extLst>
            </p:cNvPr>
            <p:cNvCxnSpPr>
              <a:cxnSpLocks/>
              <a:stCxn id="87" idx="7"/>
              <a:endCxn id="85" idx="3"/>
            </p:cNvCxnSpPr>
            <p:nvPr/>
          </p:nvCxnSpPr>
          <p:spPr>
            <a:xfrm flipV="1">
              <a:off x="6025354" y="3611804"/>
              <a:ext cx="421980" cy="284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DA81A12-D341-44F1-AF68-79CC2DA4223D}"/>
                </a:ext>
              </a:extLst>
            </p:cNvPr>
            <p:cNvCxnSpPr>
              <a:cxnSpLocks/>
              <a:stCxn id="87" idx="0"/>
              <a:endCxn id="78" idx="4"/>
            </p:cNvCxnSpPr>
            <p:nvPr/>
          </p:nvCxnSpPr>
          <p:spPr>
            <a:xfrm flipV="1">
              <a:off x="5987170" y="3605437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F03217E-D21D-4835-AE1B-01099E489B80}"/>
                </a:ext>
              </a:extLst>
            </p:cNvPr>
            <p:cNvCxnSpPr>
              <a:cxnSpLocks/>
              <a:stCxn id="88" idx="0"/>
              <a:endCxn id="79" idx="4"/>
            </p:cNvCxnSpPr>
            <p:nvPr/>
          </p:nvCxnSpPr>
          <p:spPr>
            <a:xfrm flipV="1">
              <a:off x="6968050" y="3610512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7CF3356-37B5-432E-9272-994FF17E615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6523702" y="3976775"/>
              <a:ext cx="406164" cy="274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8348877-39DE-4E56-93FB-558913BEE965}"/>
                </a:ext>
              </a:extLst>
            </p:cNvPr>
            <p:cNvCxnSpPr>
              <a:cxnSpLocks/>
              <a:stCxn id="86" idx="1"/>
              <a:endCxn id="87" idx="5"/>
            </p:cNvCxnSpPr>
            <p:nvPr/>
          </p:nvCxnSpPr>
          <p:spPr>
            <a:xfrm flipH="1" flipV="1">
              <a:off x="6025354" y="3971700"/>
              <a:ext cx="421980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D59F2697-CF57-492E-BF66-B923446EDCC3}"/>
                    </a:ext>
                  </a:extLst>
                </p:cNvPr>
                <p:cNvSpPr txBox="1"/>
                <p:nvPr/>
              </p:nvSpPr>
              <p:spPr>
                <a:xfrm>
                  <a:off x="6405368" y="4326325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D59F2697-CF57-492E-BF66-B923446ED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368" y="4326325"/>
                  <a:ext cx="143821" cy="215444"/>
                </a:xfrm>
                <a:prstGeom prst="rect">
                  <a:avLst/>
                </a:prstGeom>
                <a:blipFill>
                  <a:blip r:embed="rId31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CADE372-315D-4194-81B7-8CD6B88C52F6}"/>
                    </a:ext>
                  </a:extLst>
                </p:cNvPr>
                <p:cNvSpPr txBox="1"/>
                <p:nvPr/>
              </p:nvSpPr>
              <p:spPr>
                <a:xfrm>
                  <a:off x="5779793" y="382347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CADE372-315D-4194-81B7-8CD6B88C5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93" y="3823476"/>
                  <a:ext cx="140230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43F37A69-466C-4BC6-A8E4-2E22E791629F}"/>
                    </a:ext>
                  </a:extLst>
                </p:cNvPr>
                <p:cNvSpPr txBox="1"/>
                <p:nvPr/>
              </p:nvSpPr>
              <p:spPr>
                <a:xfrm>
                  <a:off x="6549960" y="3808103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43F37A69-466C-4BC6-A8E4-2E22E7916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960" y="3808103"/>
                  <a:ext cx="160300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A462E2B0-F305-49A6-99D9-B1495A00B689}"/>
                    </a:ext>
                  </a:extLst>
                </p:cNvPr>
                <p:cNvSpPr txBox="1"/>
                <p:nvPr/>
              </p:nvSpPr>
              <p:spPr>
                <a:xfrm>
                  <a:off x="5784240" y="3412168"/>
                  <a:ext cx="1338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A462E2B0-F305-49A6-99D9-B1495A00B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240" y="3412168"/>
                  <a:ext cx="133818" cy="215444"/>
                </a:xfrm>
                <a:prstGeom prst="rect">
                  <a:avLst/>
                </a:prstGeom>
                <a:blipFill>
                  <a:blip r:embed="rId34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E32B1E5-AD65-4878-8252-80B323908CD6}"/>
                    </a:ext>
                  </a:extLst>
                </p:cNvPr>
                <p:cNvSpPr txBox="1"/>
                <p:nvPr/>
              </p:nvSpPr>
              <p:spPr>
                <a:xfrm>
                  <a:off x="7026933" y="38003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E32B1E5-AD65-4878-8252-80B323908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33" y="3800326"/>
                  <a:ext cx="160300" cy="215444"/>
                </a:xfrm>
                <a:prstGeom prst="rect">
                  <a:avLst/>
                </a:prstGeom>
                <a:blipFill>
                  <a:blip r:embed="rId35"/>
                  <a:stretch>
                    <a:fillRect l="-26923" r="-19231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528E731-2E39-4DDA-8E0D-E0ACE4C0537B}"/>
                    </a:ext>
                  </a:extLst>
                </p:cNvPr>
                <p:cNvSpPr txBox="1"/>
                <p:nvPr/>
              </p:nvSpPr>
              <p:spPr>
                <a:xfrm>
                  <a:off x="6967664" y="3412167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528E731-2E39-4DDA-8E0D-E0ACE4C0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664" y="3412167"/>
                  <a:ext cx="257363" cy="215444"/>
                </a:xfrm>
                <a:prstGeom prst="rect">
                  <a:avLst/>
                </a:prstGeom>
                <a:blipFill>
                  <a:blip r:embed="rId36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A3AAC352-769A-43F5-A4A1-72DADC267CF4}"/>
                    </a:ext>
                  </a:extLst>
                </p:cNvPr>
                <p:cNvSpPr txBox="1"/>
                <p:nvPr/>
              </p:nvSpPr>
              <p:spPr>
                <a:xfrm>
                  <a:off x="6502801" y="3427560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A3AAC352-769A-43F5-A4A1-72DADC267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801" y="3427560"/>
                  <a:ext cx="257363" cy="215444"/>
                </a:xfrm>
                <a:prstGeom prst="rect">
                  <a:avLst/>
                </a:prstGeom>
                <a:blipFill>
                  <a:blip r:embed="rId37"/>
                  <a:stretch>
                    <a:fillRect l="-2381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4A96CDC9-FA67-4E77-8A07-D20FCA8F2CC4}"/>
                    </a:ext>
                  </a:extLst>
                </p:cNvPr>
                <p:cNvSpPr txBox="1"/>
                <p:nvPr/>
              </p:nvSpPr>
              <p:spPr>
                <a:xfrm>
                  <a:off x="6356836" y="2955947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4A96CDC9-FA67-4E77-8A07-D20FCA8F2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836" y="2955947"/>
                  <a:ext cx="257363" cy="215444"/>
                </a:xfrm>
                <a:prstGeom prst="rect">
                  <a:avLst/>
                </a:prstGeom>
                <a:blipFill>
                  <a:blip r:embed="rId3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DA2DE6-AF88-4447-A51C-2AE80E2500F7}"/>
                </a:ext>
              </a:extLst>
            </p:cNvPr>
            <p:cNvCxnSpPr>
              <a:cxnSpLocks/>
              <a:stCxn id="80" idx="4"/>
              <a:endCxn id="86" idx="0"/>
            </p:cNvCxnSpPr>
            <p:nvPr/>
          </p:nvCxnSpPr>
          <p:spPr>
            <a:xfrm>
              <a:off x="6485518" y="3973698"/>
              <a:ext cx="0" cy="26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4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AE1170FE-7CEC-4DEE-A32F-C72A91C6E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014026"/>
                <a:ext cx="7166786" cy="132430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全下界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全上界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AE1170FE-7CEC-4DEE-A32F-C72A91C6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014026"/>
                <a:ext cx="7166786" cy="1324309"/>
              </a:xfrm>
              <a:prstGeom prst="rect">
                <a:avLst/>
              </a:prstGeom>
              <a:blipFill>
                <a:blip r:embed="rId2"/>
                <a:stretch>
                  <a:fillRect l="-848" b="-135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29ED5F2C-FCE6-4573-835E-4DF53C45E7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332114"/>
                <a:ext cx="7166786" cy="92791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存在全下界和全上界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有界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并将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,∧,∨,0,1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29ED5F2C-FCE6-4573-835E-4DF53C45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332114"/>
                <a:ext cx="7166786" cy="927910"/>
              </a:xfrm>
              <a:prstGeom prst="rect">
                <a:avLst/>
              </a:prstGeom>
              <a:blipFill>
                <a:blip r:embed="rId3"/>
                <a:stretch>
                  <a:fillRect l="-848" b="-193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1F72F5-8E07-492A-B231-9AA3594E1559}"/>
                  </a:ext>
                </a:extLst>
              </p:cNvPr>
              <p:cNvSpPr txBox="1"/>
              <p:nvPr/>
            </p:nvSpPr>
            <p:spPr>
              <a:xfrm>
                <a:off x="1684079" y="2431131"/>
                <a:ext cx="3820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全下界记为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0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全上界记为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1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1F72F5-8E07-492A-B231-9AA3594E1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9" y="2431131"/>
                <a:ext cx="3820277" cy="400110"/>
              </a:xfrm>
              <a:prstGeom prst="rect">
                <a:avLst/>
              </a:prstGeom>
              <a:blipFill>
                <a:blip r:embed="rId4"/>
                <a:stretch>
                  <a:fillRect l="-1435" t="-12308" r="-6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6C8413-87C5-4614-BC72-C1A67F1CB6CB}"/>
                  </a:ext>
                </a:extLst>
              </p:cNvPr>
              <p:cNvSpPr txBox="1"/>
              <p:nvPr/>
            </p:nvSpPr>
            <p:spPr>
              <a:xfrm>
                <a:off x="1684079" y="5128587"/>
                <a:ext cx="5886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全下界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0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运算的零元、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6C8413-87C5-4614-BC72-C1A67F1C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9" y="5128587"/>
                <a:ext cx="5886548" cy="400110"/>
              </a:xfrm>
              <a:prstGeom prst="rect">
                <a:avLst/>
              </a:prstGeom>
              <a:blipFill>
                <a:blip r:embed="rId5"/>
                <a:stretch>
                  <a:fillRect l="-932" t="-10606" r="-113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59EE6A-0BA1-4B0B-872C-20FB521DC736}"/>
                  </a:ext>
                </a:extLst>
              </p:cNvPr>
              <p:cNvSpPr txBox="1"/>
              <p:nvPr/>
            </p:nvSpPr>
            <p:spPr>
              <a:xfrm>
                <a:off x="1684079" y="5570864"/>
                <a:ext cx="5886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全上界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1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运算的零元、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59EE6A-0BA1-4B0B-872C-20FB521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9" y="5570864"/>
                <a:ext cx="5886548" cy="400110"/>
              </a:xfrm>
              <a:prstGeom prst="rect">
                <a:avLst/>
              </a:prstGeom>
              <a:blipFill>
                <a:blip r:embed="rId6"/>
                <a:stretch>
                  <a:fillRect l="-932" t="-12308" r="-1035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FF47D660-533A-4A7F-9A26-127E01BA9D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4359695"/>
                <a:ext cx="7166786" cy="569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∩,∪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为有界格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可记为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∩,∪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FF47D660-533A-4A7F-9A26-127E01BA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4359695"/>
                <a:ext cx="7166786" cy="569549"/>
              </a:xfrm>
              <a:prstGeom prst="rect">
                <a:avLst/>
              </a:prstGeom>
              <a:blipFill>
                <a:blip r:embed="rId7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652B9C9C-9AAC-4FF7-B736-8BBFA80ED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014026"/>
                <a:ext cx="7166786" cy="132430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11.8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,∧,∨,0,1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是有界格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∧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</m:t>
                      </m:r>
                      <m:r>
                        <a:rPr lang="zh-TW" altLang="en-US" sz="2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和</m:t>
                      </m:r>
                      <m:r>
                        <a:rPr lang="en-US" altLang="zh-TW" sz="2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∨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成立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652B9C9C-9AAC-4FF7-B736-8BBFA80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014026"/>
                <a:ext cx="7166786" cy="1324309"/>
              </a:xfrm>
              <a:prstGeom prst="rect">
                <a:avLst/>
              </a:prstGeom>
              <a:blipFill>
                <a:blip r:embed="rId2"/>
                <a:stretch>
                  <a:fillRect l="-848" b="-135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8A4B98-8A5D-4BAF-9A8C-7275DB1A4C9E}"/>
                  </a:ext>
                </a:extLst>
              </p:cNvPr>
              <p:cNvSpPr txBox="1"/>
              <p:nvPr/>
            </p:nvSpPr>
            <p:spPr>
              <a:xfrm>
                <a:off x="1684079" y="2431131"/>
                <a:ext cx="4343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的补元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的补元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8A4B98-8A5D-4BAF-9A8C-7275DB1A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9" y="2431131"/>
                <a:ext cx="4343305" cy="400110"/>
              </a:xfrm>
              <a:prstGeom prst="rect">
                <a:avLst/>
              </a:prstGeom>
              <a:blipFill>
                <a:blip r:embed="rId3"/>
                <a:stretch>
                  <a:fillRect l="-1262" t="-12308" r="-140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5">
            <a:extLst>
              <a:ext uri="{FF2B5EF4-FFF2-40B4-BE49-F238E27FC236}">
                <a16:creationId xmlns:a16="http://schemas.microsoft.com/office/drawing/2014/main" id="{A2546FEC-F700-4BCE-84A8-5095771BF402}"/>
              </a:ext>
            </a:extLst>
          </p:cNvPr>
          <p:cNvSpPr txBox="1">
            <a:spLocks/>
          </p:cNvSpPr>
          <p:nvPr/>
        </p:nvSpPr>
        <p:spPr>
          <a:xfrm>
            <a:off x="1096680" y="3053126"/>
            <a:ext cx="7166786" cy="56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11.9</a:t>
            </a:r>
            <a:r>
              <a:rPr lang="en-US" altLang="zh-TW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找出下图所有补元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F42623-441A-4984-A542-5479B0233190}"/>
              </a:ext>
            </a:extLst>
          </p:cNvPr>
          <p:cNvGrpSpPr/>
          <p:nvPr/>
        </p:nvGrpSpPr>
        <p:grpSpPr>
          <a:xfrm>
            <a:off x="2566773" y="3622675"/>
            <a:ext cx="1095926" cy="1592014"/>
            <a:chOff x="3218706" y="4321707"/>
            <a:chExt cx="1095926" cy="159201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DEFC650-F154-4F9E-A620-9EA79FC628E4}"/>
                </a:ext>
              </a:extLst>
            </p:cNvPr>
            <p:cNvSpPr/>
            <p:nvPr/>
          </p:nvSpPr>
          <p:spPr>
            <a:xfrm>
              <a:off x="3721844" y="456824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18ED29-AF03-485E-97BC-5836845B7432}"/>
                </a:ext>
              </a:extLst>
            </p:cNvPr>
            <p:cNvSpPr/>
            <p:nvPr/>
          </p:nvSpPr>
          <p:spPr>
            <a:xfrm>
              <a:off x="3357939" y="510619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6924360-D209-48E3-97D3-5D162059FB3E}"/>
                    </a:ext>
                  </a:extLst>
                </p:cNvPr>
                <p:cNvSpPr txBox="1"/>
                <p:nvPr/>
              </p:nvSpPr>
              <p:spPr>
                <a:xfrm>
                  <a:off x="3698998" y="5698277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67B561E-CB4C-4E28-B1D3-8A1FDE2B0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998" y="5698277"/>
                  <a:ext cx="14382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5DD3FC9-D0D4-4BA1-8D4E-F1C2A7D9006F}"/>
                    </a:ext>
                  </a:extLst>
                </p:cNvPr>
                <p:cNvSpPr txBox="1"/>
                <p:nvPr/>
              </p:nvSpPr>
              <p:spPr>
                <a:xfrm>
                  <a:off x="3218706" y="5050295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7450A0B-7CBF-4803-991A-0EB51E802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706" y="5050295"/>
                  <a:ext cx="14023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89709AE-B89A-4DE9-8DB2-A9C2C90A1B92}"/>
                    </a:ext>
                  </a:extLst>
                </p:cNvPr>
                <p:cNvSpPr txBox="1"/>
                <p:nvPr/>
              </p:nvSpPr>
              <p:spPr>
                <a:xfrm>
                  <a:off x="4185494" y="5050295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F043AA9-046B-4B72-9CDE-2C15110B2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94" y="5050295"/>
                  <a:ext cx="1291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950A7B1-ABBD-43AB-89D5-396AA92AB71B}"/>
                </a:ext>
              </a:extLst>
            </p:cNvPr>
            <p:cNvSpPr/>
            <p:nvPr/>
          </p:nvSpPr>
          <p:spPr>
            <a:xfrm>
              <a:off x="3721844" y="561473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4DEB0E-13E5-4304-A156-58135150C929}"/>
                </a:ext>
              </a:extLst>
            </p:cNvPr>
            <p:cNvSpPr/>
            <p:nvPr/>
          </p:nvSpPr>
          <p:spPr>
            <a:xfrm>
              <a:off x="4077494" y="510619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1588E5E-25FC-4CDC-8EC3-1F6EF71CB217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3411939" y="4659371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724E2F-8710-4470-B1EE-98E127406720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3411939" y="5212953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95CEF04-7249-4264-8C23-26117F7ECA0A}"/>
                </a:ext>
              </a:extLst>
            </p:cNvPr>
            <p:cNvCxnSpPr>
              <a:cxnSpLocks/>
              <a:stCxn id="11" idx="7"/>
              <a:endCxn id="12" idx="4"/>
            </p:cNvCxnSpPr>
            <p:nvPr/>
          </p:nvCxnSpPr>
          <p:spPr>
            <a:xfrm flipV="1">
              <a:off x="3814028" y="5212953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CCD03F7-A6D1-4C74-8EE1-C74138F37B9E}"/>
                    </a:ext>
                  </a:extLst>
                </p:cNvPr>
                <p:cNvSpPr txBox="1"/>
                <p:nvPr/>
              </p:nvSpPr>
              <p:spPr>
                <a:xfrm>
                  <a:off x="3698998" y="4321707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2BB434BD-F415-462D-B42F-D0B199B41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998" y="4321707"/>
                  <a:ext cx="149976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3333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0462453-2E5B-48B5-AFAC-BD0DF216A051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3814028" y="4659371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90649E-55E3-46F9-A278-660401728433}"/>
              </a:ext>
            </a:extLst>
          </p:cNvPr>
          <p:cNvGrpSpPr/>
          <p:nvPr/>
        </p:nvGrpSpPr>
        <p:grpSpPr>
          <a:xfrm>
            <a:off x="1548009" y="3835064"/>
            <a:ext cx="290798" cy="1246778"/>
            <a:chOff x="2005209" y="4537691"/>
            <a:chExt cx="290798" cy="124677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AA0513F-AF94-43E1-BCF9-E307C8003764}"/>
                </a:ext>
              </a:extLst>
            </p:cNvPr>
            <p:cNvSpPr/>
            <p:nvPr/>
          </p:nvSpPr>
          <p:spPr>
            <a:xfrm>
              <a:off x="2005209" y="460599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0CA4EBC-DBF1-47A7-B6BC-29F7FF392D82}"/>
                </a:ext>
              </a:extLst>
            </p:cNvPr>
            <p:cNvSpPr/>
            <p:nvPr/>
          </p:nvSpPr>
          <p:spPr>
            <a:xfrm>
              <a:off x="2005209" y="512130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697152E-59E9-4AB4-B0A2-64E6D4C85578}"/>
                </a:ext>
              </a:extLst>
            </p:cNvPr>
            <p:cNvSpPr/>
            <p:nvPr/>
          </p:nvSpPr>
          <p:spPr>
            <a:xfrm>
              <a:off x="2005209" y="563666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6DAA42B-3A45-40F0-B592-EB95B063F560}"/>
                    </a:ext>
                  </a:extLst>
                </p:cNvPr>
                <p:cNvSpPr txBox="1"/>
                <p:nvPr/>
              </p:nvSpPr>
              <p:spPr>
                <a:xfrm>
                  <a:off x="2151288" y="5569025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BBBDBE3-6978-4BF8-B489-8E7CC951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5569025"/>
                  <a:ext cx="14382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11740C3-F51E-4A71-98E5-84A0F743A0F7}"/>
                    </a:ext>
                  </a:extLst>
                </p:cNvPr>
                <p:cNvSpPr txBox="1"/>
                <p:nvPr/>
              </p:nvSpPr>
              <p:spPr>
                <a:xfrm>
                  <a:off x="2151288" y="5086082"/>
                  <a:ext cx="1447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33F1F23-85E7-42CB-BEF8-C64B6741C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5086082"/>
                  <a:ext cx="14471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9167" r="-25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6B2C7AD-5B2D-4714-965F-7F0B4EBA59E2}"/>
                    </a:ext>
                  </a:extLst>
                </p:cNvPr>
                <p:cNvSpPr txBox="1"/>
                <p:nvPr/>
              </p:nvSpPr>
              <p:spPr>
                <a:xfrm>
                  <a:off x="2151288" y="4537691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9CAB172-A0D3-4B08-88B5-64CCCA634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4537691"/>
                  <a:ext cx="1291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250011-5714-475E-9179-0905B27348FB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2059209" y="4712750"/>
              <a:ext cx="0" cy="923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70FFDAC-ED55-4833-8305-D8622E2B4A35}"/>
              </a:ext>
            </a:extLst>
          </p:cNvPr>
          <p:cNvGrpSpPr/>
          <p:nvPr/>
        </p:nvGrpSpPr>
        <p:grpSpPr>
          <a:xfrm>
            <a:off x="4114800" y="3622675"/>
            <a:ext cx="1116764" cy="1592014"/>
            <a:chOff x="4907357" y="4325302"/>
            <a:chExt cx="1116764" cy="159201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ED91216-C46C-4157-92F2-5F39E04EF386}"/>
                </a:ext>
              </a:extLst>
            </p:cNvPr>
            <p:cNvSpPr/>
            <p:nvPr/>
          </p:nvSpPr>
          <p:spPr>
            <a:xfrm>
              <a:off x="5410495" y="457184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394909-7E7E-4584-B11F-B56203AFFFE9}"/>
                </a:ext>
              </a:extLst>
            </p:cNvPr>
            <p:cNvSpPr/>
            <p:nvPr/>
          </p:nvSpPr>
          <p:spPr>
            <a:xfrm>
              <a:off x="5046590" y="510979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77BECF0-C935-4C8A-ABBD-756F648EC0B7}"/>
                    </a:ext>
                  </a:extLst>
                </p:cNvPr>
                <p:cNvSpPr txBox="1"/>
                <p:nvPr/>
              </p:nvSpPr>
              <p:spPr>
                <a:xfrm>
                  <a:off x="5387649" y="5701872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C97B447-2728-410C-8B22-E8BADACC6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49" y="5701872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A5C18ED-D708-4BBE-9B88-63C5ED016BA0}"/>
                    </a:ext>
                  </a:extLst>
                </p:cNvPr>
                <p:cNvSpPr txBox="1"/>
                <p:nvPr/>
              </p:nvSpPr>
              <p:spPr>
                <a:xfrm>
                  <a:off x="4907357" y="5053890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39EF530-8F36-4081-B2AD-D99296BB4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357" y="5053890"/>
                  <a:ext cx="14023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0435" r="-26087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2152C89-2F7A-467D-9962-3546AF1FEBFB}"/>
                    </a:ext>
                  </a:extLst>
                </p:cNvPr>
                <p:cNvSpPr txBox="1"/>
                <p:nvPr/>
              </p:nvSpPr>
              <p:spPr>
                <a:xfrm>
                  <a:off x="5874145" y="5053890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5BE9034-1B8C-4D8F-9176-DE0CAD9FA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145" y="5053890"/>
                  <a:ext cx="149976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25000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7AD286-812B-4990-B6C1-039272F2EBE1}"/>
                </a:ext>
              </a:extLst>
            </p:cNvPr>
            <p:cNvSpPr/>
            <p:nvPr/>
          </p:nvSpPr>
          <p:spPr>
            <a:xfrm>
              <a:off x="5410495" y="56183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D32D871-20AA-465B-B7C5-804F0A05594E}"/>
                </a:ext>
              </a:extLst>
            </p:cNvPr>
            <p:cNvSpPr/>
            <p:nvPr/>
          </p:nvSpPr>
          <p:spPr>
            <a:xfrm>
              <a:off x="5766145" y="510979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DEC58E4-379D-4DCA-A738-F34CB909AAF1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 flipH="1">
              <a:off x="5100590" y="4662966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F543E91-7E29-44D3-91E7-AAA95B9C7AAD}"/>
                </a:ext>
              </a:extLst>
            </p:cNvPr>
            <p:cNvCxnSpPr>
              <a:cxnSpLocks/>
              <a:stCxn id="28" idx="4"/>
              <a:endCxn id="32" idx="1"/>
            </p:cNvCxnSpPr>
            <p:nvPr/>
          </p:nvCxnSpPr>
          <p:spPr>
            <a:xfrm>
              <a:off x="5100590" y="5216548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34B69AC-D755-48DF-83A3-17F361D1BEC2}"/>
                </a:ext>
              </a:extLst>
            </p:cNvPr>
            <p:cNvCxnSpPr>
              <a:cxnSpLocks/>
              <a:stCxn id="32" idx="7"/>
              <a:endCxn id="33" idx="4"/>
            </p:cNvCxnSpPr>
            <p:nvPr/>
          </p:nvCxnSpPr>
          <p:spPr>
            <a:xfrm flipV="1">
              <a:off x="5502679" y="5216548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90618A3-5D0C-4909-BA0D-4CD1739352B0}"/>
                    </a:ext>
                  </a:extLst>
                </p:cNvPr>
                <p:cNvSpPr txBox="1"/>
                <p:nvPr/>
              </p:nvSpPr>
              <p:spPr>
                <a:xfrm>
                  <a:off x="5387649" y="4325302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ED7F819-75A5-4885-8A8F-7616FADC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49" y="4325302"/>
                  <a:ext cx="133819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5D2E5CE-B422-430F-8895-0C0992DD1E66}"/>
                </a:ext>
              </a:extLst>
            </p:cNvPr>
            <p:cNvCxnSpPr>
              <a:cxnSpLocks/>
              <a:stCxn id="27" idx="5"/>
              <a:endCxn id="33" idx="0"/>
            </p:cNvCxnSpPr>
            <p:nvPr/>
          </p:nvCxnSpPr>
          <p:spPr>
            <a:xfrm>
              <a:off x="5502679" y="4662966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D5192ED-57D4-4FA3-89B7-562A9B042E0B}"/>
                    </a:ext>
                  </a:extLst>
                </p:cNvPr>
                <p:cNvSpPr txBox="1"/>
                <p:nvPr/>
              </p:nvSpPr>
              <p:spPr>
                <a:xfrm>
                  <a:off x="5510240" y="5054132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20D7296-525D-442A-87A1-89320B8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0240" y="5054132"/>
                  <a:ext cx="12913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98D4651-C8CF-4C5F-950A-12D858F79562}"/>
                </a:ext>
              </a:extLst>
            </p:cNvPr>
            <p:cNvSpPr/>
            <p:nvPr/>
          </p:nvSpPr>
          <p:spPr>
            <a:xfrm>
              <a:off x="5410495" y="511003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A5AE618-64D9-4737-87E8-46A203BD1338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5464495" y="4678600"/>
              <a:ext cx="0" cy="939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1C1A2CB-96B5-4DB7-9C55-D2AD2FAB6144}"/>
              </a:ext>
            </a:extLst>
          </p:cNvPr>
          <p:cNvGrpSpPr/>
          <p:nvPr/>
        </p:nvGrpSpPr>
        <p:grpSpPr>
          <a:xfrm>
            <a:off x="5682082" y="3622675"/>
            <a:ext cx="1116764" cy="1592014"/>
            <a:chOff x="6411640" y="4336821"/>
            <a:chExt cx="1116764" cy="159201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083CFBC-A82E-4AA7-AEBF-4A661D2ADD25}"/>
                </a:ext>
              </a:extLst>
            </p:cNvPr>
            <p:cNvSpPr/>
            <p:nvPr/>
          </p:nvSpPr>
          <p:spPr>
            <a:xfrm>
              <a:off x="6914778" y="458336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E7C1737-1904-49D3-8A8A-44D4C66CE9FC}"/>
                </a:ext>
              </a:extLst>
            </p:cNvPr>
            <p:cNvSpPr/>
            <p:nvPr/>
          </p:nvSpPr>
          <p:spPr>
            <a:xfrm>
              <a:off x="6550873" y="512130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B701DCC-09A1-4BF4-AF0C-8F5687572FEE}"/>
                    </a:ext>
                  </a:extLst>
                </p:cNvPr>
                <p:cNvSpPr txBox="1"/>
                <p:nvPr/>
              </p:nvSpPr>
              <p:spPr>
                <a:xfrm>
                  <a:off x="6891932" y="5713391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C7C44E2-09D5-454B-BC28-BA5D6439E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32" y="5713391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B4E9A06-DF76-473C-B4DB-5A37CFD83ABE}"/>
                    </a:ext>
                  </a:extLst>
                </p:cNvPr>
                <p:cNvSpPr txBox="1"/>
                <p:nvPr/>
              </p:nvSpPr>
              <p:spPr>
                <a:xfrm>
                  <a:off x="6411640" y="5065409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3394786-0F0A-464D-8AAA-EAB6142EC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640" y="5065409"/>
                  <a:ext cx="14023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30435" r="-30435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185F74A-7924-42E0-BA55-A9C5FA192F9F}"/>
                    </a:ext>
                  </a:extLst>
                </p:cNvPr>
                <p:cNvSpPr txBox="1"/>
                <p:nvPr/>
              </p:nvSpPr>
              <p:spPr>
                <a:xfrm>
                  <a:off x="7378428" y="486991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65DA608-4808-4A77-993F-54E8DCED2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428" y="4869916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3333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581A548-C0CD-4AD2-92BD-2140537E691B}"/>
                </a:ext>
              </a:extLst>
            </p:cNvPr>
            <p:cNvSpPr/>
            <p:nvPr/>
          </p:nvSpPr>
          <p:spPr>
            <a:xfrm>
              <a:off x="6914778" y="562984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8E88D5A-CB5D-4EF1-B06D-6F2D388CD577}"/>
                </a:ext>
              </a:extLst>
            </p:cNvPr>
            <p:cNvSpPr/>
            <p:nvPr/>
          </p:nvSpPr>
          <p:spPr>
            <a:xfrm>
              <a:off x="7270428" y="494353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0497812-CC35-475B-AF1F-2A490362E054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6604873" y="4674485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98D1383-CB7D-4B89-B3F6-52F3B719809C}"/>
                </a:ext>
              </a:extLst>
            </p:cNvPr>
            <p:cNvCxnSpPr>
              <a:cxnSpLocks/>
              <a:stCxn id="44" idx="4"/>
              <a:endCxn id="48" idx="1"/>
            </p:cNvCxnSpPr>
            <p:nvPr/>
          </p:nvCxnSpPr>
          <p:spPr>
            <a:xfrm>
              <a:off x="6604873" y="5228067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7025191-57A9-4D4B-8E6B-587B9EBA6977}"/>
                </a:ext>
              </a:extLst>
            </p:cNvPr>
            <p:cNvCxnSpPr>
              <a:cxnSpLocks/>
              <a:stCxn id="48" idx="7"/>
              <a:endCxn id="56" idx="3"/>
            </p:cNvCxnSpPr>
            <p:nvPr/>
          </p:nvCxnSpPr>
          <p:spPr>
            <a:xfrm flipV="1">
              <a:off x="7006962" y="5426992"/>
              <a:ext cx="279282" cy="218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D1BF08-E12C-42F3-A3BA-7DD1600BE523}"/>
                    </a:ext>
                  </a:extLst>
                </p:cNvPr>
                <p:cNvSpPr txBox="1"/>
                <p:nvPr/>
              </p:nvSpPr>
              <p:spPr>
                <a:xfrm>
                  <a:off x="6891932" y="4336821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EDB015B-DF55-4F6E-9DF5-CFCA13C94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32" y="4336821"/>
                  <a:ext cx="133819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8FEAAA3-3CE0-437E-85CD-415E5E1D9866}"/>
                </a:ext>
              </a:extLst>
            </p:cNvPr>
            <p:cNvCxnSpPr>
              <a:cxnSpLocks/>
              <a:stCxn id="43" idx="5"/>
              <a:endCxn id="49" idx="1"/>
            </p:cNvCxnSpPr>
            <p:nvPr/>
          </p:nvCxnSpPr>
          <p:spPr>
            <a:xfrm>
              <a:off x="7006962" y="4674485"/>
              <a:ext cx="279282" cy="284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7C51495-2BD0-4AD4-9087-D14CE9077E25}"/>
                    </a:ext>
                  </a:extLst>
                </p:cNvPr>
                <p:cNvSpPr txBox="1"/>
                <p:nvPr/>
              </p:nvSpPr>
              <p:spPr>
                <a:xfrm>
                  <a:off x="7388847" y="5255874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BFAFD0A-515A-44C7-8F72-AD67C3017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847" y="5255874"/>
                  <a:ext cx="129138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F5D3951-501D-49C3-93D1-04C8BB18F1CC}"/>
                </a:ext>
              </a:extLst>
            </p:cNvPr>
            <p:cNvSpPr/>
            <p:nvPr/>
          </p:nvSpPr>
          <p:spPr>
            <a:xfrm>
              <a:off x="7270428" y="533586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9B4D4F-0795-4C18-B717-AB193496EC0F}"/>
                </a:ext>
              </a:extLst>
            </p:cNvPr>
            <p:cNvCxnSpPr>
              <a:cxnSpLocks/>
              <a:stCxn id="49" idx="4"/>
              <a:endCxn id="56" idx="0"/>
            </p:cNvCxnSpPr>
            <p:nvPr/>
          </p:nvCxnSpPr>
          <p:spPr>
            <a:xfrm>
              <a:off x="7324428" y="5050295"/>
              <a:ext cx="0" cy="285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内容占位符 5">
                <a:extLst>
                  <a:ext uri="{FF2B5EF4-FFF2-40B4-BE49-F238E27FC236}">
                    <a16:creationId xmlns:a16="http://schemas.microsoft.com/office/drawing/2014/main" id="{1CE9392D-B269-44FB-99BE-44A0319F1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5506432"/>
                <a:ext cx="7166786" cy="92791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,∧,∨,0,1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有界分配格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且对于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 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补元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唯一补元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6" name="内容占位符 5">
                <a:extLst>
                  <a:ext uri="{FF2B5EF4-FFF2-40B4-BE49-F238E27FC236}">
                    <a16:creationId xmlns:a16="http://schemas.microsoft.com/office/drawing/2014/main" id="{1CE9392D-B269-44FB-99BE-44A0319F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5506432"/>
                <a:ext cx="7166786" cy="927910"/>
              </a:xfrm>
              <a:prstGeom prst="rect">
                <a:avLst/>
              </a:prstGeom>
              <a:blipFill>
                <a:blip r:embed="rId25"/>
                <a:stretch>
                  <a:fillRect l="-848" b="-128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/>
          <p:cNvGrpSpPr/>
          <p:nvPr/>
        </p:nvGrpSpPr>
        <p:grpSpPr>
          <a:xfrm>
            <a:off x="7268619" y="3652924"/>
            <a:ext cx="1445234" cy="1585822"/>
            <a:chOff x="5779793" y="2955947"/>
            <a:chExt cx="1445234" cy="1585822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253B8B2-911F-43BB-8007-8C985074C9BC}"/>
                </a:ext>
              </a:extLst>
            </p:cNvPr>
            <p:cNvSpPr/>
            <p:nvPr/>
          </p:nvSpPr>
          <p:spPr>
            <a:xfrm>
              <a:off x="6431518" y="317132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4E7A92-8F60-483C-BC04-E32B1233F14A}"/>
                </a:ext>
              </a:extLst>
            </p:cNvPr>
            <p:cNvSpPr/>
            <p:nvPr/>
          </p:nvSpPr>
          <p:spPr>
            <a:xfrm>
              <a:off x="5933170" y="349867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2527CC1-67C0-4C17-9D7D-20D1B0BC8052}"/>
                </a:ext>
              </a:extLst>
            </p:cNvPr>
            <p:cNvSpPr/>
            <p:nvPr/>
          </p:nvSpPr>
          <p:spPr>
            <a:xfrm>
              <a:off x="6914050" y="350375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616BC5D-37DA-4F0D-AB44-2AB928721416}"/>
                </a:ext>
              </a:extLst>
            </p:cNvPr>
            <p:cNvSpPr/>
            <p:nvPr/>
          </p:nvSpPr>
          <p:spPr>
            <a:xfrm>
              <a:off x="6431518" y="386694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C68A9122-DC63-471D-921E-8CD911661AD7}"/>
                </a:ext>
              </a:extLst>
            </p:cNvPr>
            <p:cNvCxnSpPr>
              <a:stCxn id="88" idx="3"/>
              <a:endCxn id="89" idx="7"/>
            </p:cNvCxnSpPr>
            <p:nvPr/>
          </p:nvCxnSpPr>
          <p:spPr>
            <a:xfrm flipH="1">
              <a:off x="6025354" y="3262450"/>
              <a:ext cx="421980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B14F348-079B-48CF-94AD-B84BBD2CCA81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6523702" y="3262450"/>
              <a:ext cx="406164" cy="256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25FDD1F-C04A-4A53-B010-ADB19570DC0F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6025354" y="3589803"/>
              <a:ext cx="421980" cy="29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CD9DA97-D72F-46A0-9C95-B8E0FB5A1888}"/>
                </a:ext>
              </a:extLst>
            </p:cNvPr>
            <p:cNvCxnSpPr>
              <a:cxnSpLocks/>
              <a:stCxn id="90" idx="3"/>
              <a:endCxn id="91" idx="7"/>
            </p:cNvCxnSpPr>
            <p:nvPr/>
          </p:nvCxnSpPr>
          <p:spPr>
            <a:xfrm flipH="1">
              <a:off x="6523702" y="3594878"/>
              <a:ext cx="406164" cy="287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FB2323C-E42E-4965-AA9A-3E04ED10704B}"/>
                </a:ext>
              </a:extLst>
            </p:cNvPr>
            <p:cNvSpPr/>
            <p:nvPr/>
          </p:nvSpPr>
          <p:spPr>
            <a:xfrm>
              <a:off x="6431518" y="352068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CADC503-CC55-4BA9-921B-8A44D0481A84}"/>
                </a:ext>
              </a:extLst>
            </p:cNvPr>
            <p:cNvSpPr/>
            <p:nvPr/>
          </p:nvSpPr>
          <p:spPr>
            <a:xfrm>
              <a:off x="6431518" y="423520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37541DB-3329-4DAC-B193-6782A1771F9F}"/>
                </a:ext>
              </a:extLst>
            </p:cNvPr>
            <p:cNvSpPr/>
            <p:nvPr/>
          </p:nvSpPr>
          <p:spPr>
            <a:xfrm>
              <a:off x="5933170" y="388057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3580B24-0C6B-4AAB-8787-05E3C3D8CDB8}"/>
                </a:ext>
              </a:extLst>
            </p:cNvPr>
            <p:cNvSpPr/>
            <p:nvPr/>
          </p:nvSpPr>
          <p:spPr>
            <a:xfrm>
              <a:off x="6914050" y="388565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5DA2DE6-AF88-4447-A51C-2AE80E2500F7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>
              <a:off x="6485518" y="3278084"/>
              <a:ext cx="0" cy="242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71A2DE1-4DB7-409F-8DEE-32C5AE01890B}"/>
                </a:ext>
              </a:extLst>
            </p:cNvPr>
            <p:cNvCxnSpPr>
              <a:cxnSpLocks/>
              <a:stCxn id="96" idx="5"/>
              <a:endCxn id="99" idx="1"/>
            </p:cNvCxnSpPr>
            <p:nvPr/>
          </p:nvCxnSpPr>
          <p:spPr>
            <a:xfrm>
              <a:off x="6523702" y="3611804"/>
              <a:ext cx="406164" cy="289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D8A4F66-BB4D-468D-9C6F-22376E16749E}"/>
                </a:ext>
              </a:extLst>
            </p:cNvPr>
            <p:cNvCxnSpPr>
              <a:cxnSpLocks/>
              <a:stCxn id="98" idx="7"/>
              <a:endCxn id="96" idx="3"/>
            </p:cNvCxnSpPr>
            <p:nvPr/>
          </p:nvCxnSpPr>
          <p:spPr>
            <a:xfrm flipV="1">
              <a:off x="6025354" y="3611804"/>
              <a:ext cx="421980" cy="284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A81A12-D341-44F1-AF68-79CC2DA4223D}"/>
                </a:ext>
              </a:extLst>
            </p:cNvPr>
            <p:cNvCxnSpPr>
              <a:cxnSpLocks/>
              <a:stCxn id="98" idx="0"/>
              <a:endCxn id="89" idx="4"/>
            </p:cNvCxnSpPr>
            <p:nvPr/>
          </p:nvCxnSpPr>
          <p:spPr>
            <a:xfrm flipV="1">
              <a:off x="5987170" y="3605437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F03217E-D21D-4835-AE1B-01099E489B80}"/>
                </a:ext>
              </a:extLst>
            </p:cNvPr>
            <p:cNvCxnSpPr>
              <a:cxnSpLocks/>
              <a:stCxn id="99" idx="0"/>
              <a:endCxn id="90" idx="4"/>
            </p:cNvCxnSpPr>
            <p:nvPr/>
          </p:nvCxnSpPr>
          <p:spPr>
            <a:xfrm flipV="1">
              <a:off x="6968050" y="3610512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7CF3356-37B5-432E-9272-994FF17E6151}"/>
                </a:ext>
              </a:extLst>
            </p:cNvPr>
            <p:cNvCxnSpPr>
              <a:cxnSpLocks/>
              <a:stCxn id="97" idx="7"/>
              <a:endCxn id="99" idx="3"/>
            </p:cNvCxnSpPr>
            <p:nvPr/>
          </p:nvCxnSpPr>
          <p:spPr>
            <a:xfrm flipV="1">
              <a:off x="6523702" y="3976775"/>
              <a:ext cx="406164" cy="274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8348877-39DE-4E56-93FB-558913BEE965}"/>
                </a:ext>
              </a:extLst>
            </p:cNvPr>
            <p:cNvCxnSpPr>
              <a:cxnSpLocks/>
              <a:stCxn id="97" idx="1"/>
              <a:endCxn id="98" idx="5"/>
            </p:cNvCxnSpPr>
            <p:nvPr/>
          </p:nvCxnSpPr>
          <p:spPr>
            <a:xfrm flipH="1" flipV="1">
              <a:off x="6025354" y="3971700"/>
              <a:ext cx="421980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D59F2697-CF57-492E-BF66-B923446EDCC3}"/>
                    </a:ext>
                  </a:extLst>
                </p:cNvPr>
                <p:cNvSpPr txBox="1"/>
                <p:nvPr/>
              </p:nvSpPr>
              <p:spPr>
                <a:xfrm>
                  <a:off x="6405368" y="4326325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D59F2697-CF57-492E-BF66-B923446ED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368" y="4326325"/>
                  <a:ext cx="143821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20833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ADE372-315D-4194-81B7-8CD6B88C52F6}"/>
                    </a:ext>
                  </a:extLst>
                </p:cNvPr>
                <p:cNvSpPr txBox="1"/>
                <p:nvPr/>
              </p:nvSpPr>
              <p:spPr>
                <a:xfrm>
                  <a:off x="5779793" y="382347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ADE372-315D-4194-81B7-8CD6B88C5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93" y="3823476"/>
                  <a:ext cx="140230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30435" r="-30435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3F37A69-466C-4BC6-A8E4-2E22E791629F}"/>
                    </a:ext>
                  </a:extLst>
                </p:cNvPr>
                <p:cNvSpPr txBox="1"/>
                <p:nvPr/>
              </p:nvSpPr>
              <p:spPr>
                <a:xfrm>
                  <a:off x="6549960" y="3808103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3F37A69-466C-4BC6-A8E4-2E22E7916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960" y="3808103"/>
                  <a:ext cx="16030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A462E2B0-F305-49A6-99D9-B1495A00B689}"/>
                    </a:ext>
                  </a:extLst>
                </p:cNvPr>
                <p:cNvSpPr txBox="1"/>
                <p:nvPr/>
              </p:nvSpPr>
              <p:spPr>
                <a:xfrm>
                  <a:off x="5784240" y="3412168"/>
                  <a:ext cx="1338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A462E2B0-F305-49A6-99D9-B1495A00B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240" y="3412168"/>
                  <a:ext cx="133818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1E32B1E5-AD65-4878-8252-80B323908CD6}"/>
                    </a:ext>
                  </a:extLst>
                </p:cNvPr>
                <p:cNvSpPr txBox="1"/>
                <p:nvPr/>
              </p:nvSpPr>
              <p:spPr>
                <a:xfrm>
                  <a:off x="7026933" y="38003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1E32B1E5-AD65-4878-8252-80B323908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33" y="3800326"/>
                  <a:ext cx="160300" cy="215444"/>
                </a:xfrm>
                <a:prstGeom prst="rect">
                  <a:avLst/>
                </a:prstGeom>
                <a:blipFill>
                  <a:blip r:embed="rId30"/>
                  <a:stretch>
                    <a:fillRect l="-26923" r="-1923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528E731-2E39-4DDA-8E0D-E0ACE4C0537B}"/>
                    </a:ext>
                  </a:extLst>
                </p:cNvPr>
                <p:cNvSpPr txBox="1"/>
                <p:nvPr/>
              </p:nvSpPr>
              <p:spPr>
                <a:xfrm>
                  <a:off x="6967664" y="3412167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528E731-2E39-4DDA-8E0D-E0ACE4C0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664" y="3412167"/>
                  <a:ext cx="257363" cy="215444"/>
                </a:xfrm>
                <a:prstGeom prst="rect">
                  <a:avLst/>
                </a:prstGeom>
                <a:blipFill>
                  <a:blip r:embed="rId31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A3AAC352-769A-43F5-A4A1-72DADC267CF4}"/>
                    </a:ext>
                  </a:extLst>
                </p:cNvPr>
                <p:cNvSpPr txBox="1"/>
                <p:nvPr/>
              </p:nvSpPr>
              <p:spPr>
                <a:xfrm>
                  <a:off x="6502801" y="3427560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A3AAC352-769A-43F5-A4A1-72DADC267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801" y="3427560"/>
                  <a:ext cx="257363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2381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A96CDC9-FA67-4E77-8A07-D20FCA8F2CC4}"/>
                    </a:ext>
                  </a:extLst>
                </p:cNvPr>
                <p:cNvSpPr txBox="1"/>
                <p:nvPr/>
              </p:nvSpPr>
              <p:spPr>
                <a:xfrm>
                  <a:off x="6356836" y="2955947"/>
                  <a:ext cx="25736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A96CDC9-FA67-4E77-8A07-D20FCA8F2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836" y="2955947"/>
                  <a:ext cx="257363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75DA2DE6-AF88-4447-A51C-2AE80E2500F7}"/>
                </a:ext>
              </a:extLst>
            </p:cNvPr>
            <p:cNvCxnSpPr>
              <a:cxnSpLocks/>
              <a:stCxn id="91" idx="4"/>
              <a:endCxn id="97" idx="0"/>
            </p:cNvCxnSpPr>
            <p:nvPr/>
          </p:nvCxnSpPr>
          <p:spPr>
            <a:xfrm>
              <a:off x="6485518" y="3973698"/>
              <a:ext cx="0" cy="26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0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E753DCA-408E-4F45-B497-CDDE2F575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014026"/>
                <a:ext cx="7166786" cy="85710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,∧,∨,0,1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是有界格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中都有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补元存在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有补格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E753DCA-408E-4F45-B497-CDDE2F57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014026"/>
                <a:ext cx="7166786" cy="857107"/>
              </a:xfrm>
              <a:prstGeom prst="rect">
                <a:avLst/>
              </a:prstGeom>
              <a:blipFill>
                <a:blip r:embed="rId2"/>
                <a:stretch>
                  <a:fillRect l="-848" b="-972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0B5D2BD-773A-4639-8C01-7037E8C651E4}"/>
              </a:ext>
            </a:extLst>
          </p:cNvPr>
          <p:cNvSpPr txBox="1">
            <a:spLocks/>
          </p:cNvSpPr>
          <p:nvPr/>
        </p:nvSpPr>
        <p:spPr>
          <a:xfrm>
            <a:off x="1096680" y="2230002"/>
            <a:ext cx="7166786" cy="85710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11.10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如果一个格是</a:t>
            </a:r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有补分配格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则称它为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布尔格</a:t>
            </a:r>
            <a:r>
              <a:rPr lang="zh-TW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布尔</a:t>
            </a:r>
            <a:endParaRPr lang="en-US" altLang="zh-TW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Algebra)</a:t>
            </a:r>
            <a:r>
              <a:rPr lang="en-US" altLang="zh-TW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TW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A36EC7-8035-4EDB-BF47-643CBA0EFE65}"/>
              </a:ext>
            </a:extLst>
          </p:cNvPr>
          <p:cNvSpPr txBox="1"/>
          <p:nvPr/>
        </p:nvSpPr>
        <p:spPr>
          <a:xfrm>
            <a:off x="1523213" y="324797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每个元素都有唯一的补元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1B5C43-5821-43E0-A096-C267A3AF0A60}"/>
                  </a:ext>
                </a:extLst>
              </p:cNvPr>
              <p:cNvSpPr txBox="1"/>
              <p:nvPr/>
            </p:nvSpPr>
            <p:spPr>
              <a:xfrm>
                <a:off x="1523213" y="3650263"/>
                <a:ext cx="44422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求补运算可看成是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1B5C43-5821-43E0-A096-C267A3AF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13" y="3650263"/>
                <a:ext cx="4442242" cy="400110"/>
              </a:xfrm>
              <a:prstGeom prst="rect">
                <a:avLst/>
              </a:prstGeom>
              <a:blipFill>
                <a:blip r:embed="rId3"/>
                <a:stretch>
                  <a:fillRect l="-1235" t="-12308" r="-412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708D05-1A5D-4248-B0BD-99C956B93F39}"/>
                  </a:ext>
                </a:extLst>
              </p:cNvPr>
              <p:cNvSpPr/>
              <p:nvPr/>
            </p:nvSpPr>
            <p:spPr>
              <a:xfrm>
                <a:off x="6216367" y="3450208"/>
                <a:ext cx="2047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,∧,∨, ′,0,1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708D05-1A5D-4248-B0BD-99C956B93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67" y="3450208"/>
                <a:ext cx="204709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9C3A0FDB-DCCD-43C3-9B00-455A7312A2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4413472"/>
                <a:ext cx="7667127" cy="2153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30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30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的正因子集合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30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gcd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lcm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是布尔代数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(2)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,~,∅,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(3)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命题代数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,¬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∨,¬,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(4)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命题代数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zh-TW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个命题变项的</m:t>
                                </m:r>
                              </m:e>
                              <m:e>
                                <m:r>
                                  <a:rPr lang="zh-TW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主析</m:t>
                                </m:r>
                                <m:r>
                                  <a:rPr lang="en-US" altLang="zh-TW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</m:t>
                                </m:r>
                                <m:r>
                                  <a:rPr lang="zh-TW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合取范式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 ∧,  ∨,¬,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矛盾式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重言式</m:t>
                        </m:r>
                      </m:e>
                    </m:d>
                  </m:oMath>
                </a14:m>
                <a:endParaRPr lang="en-US" altLang="zh-TW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9C3A0FDB-DCCD-43C3-9B00-455A7312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4413472"/>
                <a:ext cx="7667127" cy="2153962"/>
              </a:xfrm>
              <a:prstGeom prst="rect">
                <a:avLst/>
              </a:prstGeom>
              <a:blipFill>
                <a:blip r:embed="rId5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9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78BFF78-39EB-44C9-97F7-08B05EA7F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67267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布尔格</a:t>
            </a:r>
            <a:r>
              <a:rPr lang="en-US" altLang="zh-TW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TW" altLang="en-US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布尔代数的性质</a:t>
            </a:r>
            <a:endParaRPr lang="zh-CN" altLang="en-US" sz="3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7243E3C5-21F7-4E4E-94DD-9DDC53B16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505093"/>
                <a:ext cx="7166786" cy="131430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,∧,∨,′,0,1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是布尔代数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7243E3C5-21F7-4E4E-94DD-9DDC53B16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505093"/>
                <a:ext cx="7166786" cy="1314307"/>
              </a:xfrm>
              <a:prstGeom prst="rect">
                <a:avLst/>
              </a:prstGeom>
              <a:blipFill>
                <a:blip r:embed="rId2"/>
                <a:stretch>
                  <a:fillRect l="-848" b="-228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FFB5EA48-73E8-4C17-92F0-35F7AE3445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291560"/>
                <a:ext cx="7166786" cy="131430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,∗,∘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是代数系统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endParaRPr lang="en-US" altLang="zh-TW" sz="20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满足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同一律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补元律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,∗,∘</m:t>
                        </m:r>
                      </m:e>
                    </m:d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是一个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布尔代数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FFB5EA48-73E8-4C17-92F0-35F7AE34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291560"/>
                <a:ext cx="7166786" cy="1314307"/>
              </a:xfrm>
              <a:prstGeom prst="rect">
                <a:avLst/>
              </a:prstGeom>
              <a:blipFill>
                <a:blip r:embed="rId3"/>
                <a:stretch>
                  <a:fillRect l="-848" b="-228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1060CF-28F1-4940-AF49-0C427F55CE7F}"/>
                  </a:ext>
                </a:extLst>
              </p:cNvPr>
              <p:cNvSpPr txBox="1"/>
              <p:nvPr/>
            </p:nvSpPr>
            <p:spPr>
              <a:xfrm>
                <a:off x="1480880" y="4952797"/>
                <a:ext cx="6577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同一律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∗1=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1060CF-28F1-4940-AF49-0C427F55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80" y="4952797"/>
                <a:ext cx="6577313" cy="400110"/>
              </a:xfrm>
              <a:prstGeom prst="rect">
                <a:avLst/>
              </a:prstGeom>
              <a:blipFill>
                <a:blip r:embed="rId4"/>
                <a:stretch>
                  <a:fillRect l="-834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7F6661-897D-4375-BDED-751662514D02}"/>
                  </a:ext>
                </a:extLst>
              </p:cNvPr>
              <p:cNvSpPr txBox="1"/>
              <p:nvPr/>
            </p:nvSpPr>
            <p:spPr>
              <a:xfrm>
                <a:off x="1480880" y="5499782"/>
                <a:ext cx="6253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补元律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′=0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′=1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7F6661-897D-4375-BDED-751662514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80" y="5499782"/>
                <a:ext cx="6253763" cy="400110"/>
              </a:xfrm>
              <a:prstGeom prst="rect">
                <a:avLst/>
              </a:prstGeom>
              <a:blipFill>
                <a:blip r:embed="rId5"/>
                <a:stretch>
                  <a:fillRect l="-877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9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900"/>
              <a:t>代数系统定义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9900"/>
                </a:solidFill>
              </a:rPr>
              <a:t>定义</a:t>
            </a:r>
            <a:r>
              <a:rPr lang="en-US" altLang="zh-CN" sz="2800">
                <a:solidFill>
                  <a:srgbClr val="009900"/>
                </a:solidFill>
              </a:rPr>
              <a:t>11.13</a:t>
            </a:r>
            <a:r>
              <a:rPr lang="en-US" altLang="zh-CN" sz="2800"/>
              <a:t> </a:t>
            </a:r>
            <a:r>
              <a:rPr lang="zh-CN" altLang="en-US" sz="2800"/>
              <a:t>设</a:t>
            </a:r>
            <a:r>
              <a:rPr lang="en-US" altLang="zh-CN" sz="2800"/>
              <a:t>&lt;B,*, </a:t>
            </a:r>
            <a:r>
              <a:rPr lang="en-US" altLang="zh-CN" sz="2800">
                <a:sym typeface="Symbol" panose="05050102010706020507" pitchFamily="18" charset="2"/>
              </a:rPr>
              <a:t></a:t>
            </a:r>
            <a:r>
              <a:rPr lang="en-US" altLang="zh-CN" sz="2800"/>
              <a:t> &gt;</a:t>
            </a:r>
            <a:r>
              <a:rPr lang="zh-CN" altLang="en-US" sz="2800"/>
              <a:t>是代数系统</a:t>
            </a:r>
            <a:r>
              <a:rPr lang="en-US" altLang="zh-CN" sz="2800"/>
              <a:t>, ,*</a:t>
            </a:r>
            <a:r>
              <a:rPr lang="zh-CN" altLang="en-US" sz="2800"/>
              <a:t>和</a:t>
            </a:r>
            <a:r>
              <a:rPr lang="zh-CN" altLang="en-US" sz="2800">
                <a:sym typeface="Symbol" panose="05050102010706020507" pitchFamily="18" charset="2"/>
              </a:rPr>
              <a:t>是二元运算。若</a:t>
            </a:r>
            <a:r>
              <a:rPr lang="zh-CN" altLang="en-US" sz="2800"/>
              <a:t>*和</a:t>
            </a:r>
            <a:r>
              <a:rPr lang="zh-CN" altLang="en-US" sz="2800">
                <a:sym typeface="Symbol" panose="05050102010706020507" pitchFamily="18" charset="2"/>
              </a:rPr>
              <a:t>满足交换律，分配律、同一律和补元律，则称</a:t>
            </a:r>
            <a:r>
              <a:rPr lang="en-US" altLang="zh-CN" sz="2800"/>
              <a:t>&lt;B,*, </a:t>
            </a:r>
            <a:r>
              <a:rPr lang="en-US" altLang="zh-CN" sz="2800">
                <a:sym typeface="Symbol" panose="05050102010706020507" pitchFamily="18" charset="2"/>
              </a:rPr>
              <a:t></a:t>
            </a:r>
            <a:r>
              <a:rPr lang="en-US" altLang="zh-CN" sz="2800"/>
              <a:t> &gt;</a:t>
            </a:r>
            <a:r>
              <a:rPr lang="zh-CN" altLang="en-US" sz="2800"/>
              <a:t>是一个</a:t>
            </a:r>
            <a:r>
              <a:rPr lang="zh-CN" altLang="en-US" sz="2800">
                <a:solidFill>
                  <a:srgbClr val="FF3300"/>
                </a:solidFill>
              </a:rPr>
              <a:t>布尔代数</a:t>
            </a:r>
            <a:r>
              <a:rPr lang="en-US" altLang="zh-CN" sz="280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证明：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1=(a1)*1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       =1*(a1)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       =(aa’) *(a1)  </a:t>
            </a:r>
            <a:r>
              <a:rPr lang="zh-CN" altLang="en-US" sz="2800">
                <a:sym typeface="Symbol" panose="05050102010706020507" pitchFamily="18" charset="2"/>
              </a:rPr>
              <a:t>同一律只需要一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                   </a:t>
            </a:r>
            <a:r>
              <a:rPr lang="en-US" altLang="zh-CN" sz="2800">
                <a:sym typeface="Symbol" panose="05050102010706020507" pitchFamily="18" charset="2"/>
              </a:rPr>
              <a:t>=a  (a’ *1)       </a:t>
            </a:r>
            <a:r>
              <a:rPr lang="zh-CN" altLang="en-US" sz="2800">
                <a:sym typeface="Symbol" panose="05050102010706020507" pitchFamily="18" charset="2"/>
              </a:rPr>
              <a:t>对即可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                   </a:t>
            </a:r>
            <a:r>
              <a:rPr lang="en-US" altLang="zh-CN" sz="2800">
                <a:sym typeface="Symbol" panose="05050102010706020507" pitchFamily="18" charset="2"/>
              </a:rPr>
              <a:t>=a  a’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       =1</a:t>
            </a:r>
          </a:p>
        </p:txBody>
      </p:sp>
    </p:spTree>
    <p:extLst>
      <p:ext uri="{BB962C8B-B14F-4D97-AF65-F5344CB8AC3E}">
        <p14:creationId xmlns:p14="http://schemas.microsoft.com/office/powerpoint/2010/main" val="36517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吸收律的证明：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       </a:t>
            </a:r>
            <a:r>
              <a:rPr lang="en-US" altLang="zh-CN">
                <a:sym typeface="Symbol" panose="05050102010706020507" pitchFamily="18" charset="2"/>
              </a:rPr>
              <a:t>a(a*b)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=(a*1) (a*b)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=a*(1b)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= a*1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=a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1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结合律的证明：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先证明以下命题： 若</a:t>
            </a:r>
            <a:r>
              <a:rPr lang="en-US" altLang="zh-CN">
                <a:sym typeface="Symbol" panose="05050102010706020507" pitchFamily="18" charset="2"/>
              </a:rPr>
              <a:t>ab=ac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r>
              <a:rPr lang="en-US" altLang="zh-CN">
                <a:sym typeface="Symbol" panose="05050102010706020507" pitchFamily="18" charset="2"/>
              </a:rPr>
              <a:t>a’b=a’c 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b=c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事实上，由</a:t>
            </a:r>
            <a:r>
              <a:rPr lang="en-US" altLang="zh-CN">
                <a:sym typeface="Symbol" panose="05050102010706020507" pitchFamily="18" charset="2"/>
              </a:rPr>
              <a:t>(ab)*(a’b)= (ac)*(a’c)</a:t>
            </a:r>
            <a:r>
              <a:rPr lang="zh-CN" altLang="en-US">
                <a:sym typeface="Symbol" panose="05050102010706020507" pitchFamily="18" charset="2"/>
              </a:rPr>
              <a:t>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(a*a’)b=(a*a’)c</a:t>
            </a:r>
            <a:r>
              <a:rPr lang="zh-CN" altLang="en-US">
                <a:sym typeface="Symbol" panose="05050102010706020507" pitchFamily="18" charset="2"/>
              </a:rPr>
              <a:t>，因此</a:t>
            </a:r>
            <a:r>
              <a:rPr lang="en-US" altLang="zh-CN">
                <a:sym typeface="Symbol" panose="05050102010706020507" pitchFamily="18" charset="2"/>
              </a:rPr>
              <a:t>0b=0c</a:t>
            </a:r>
            <a:r>
              <a:rPr lang="zh-CN" altLang="en-US">
                <a:sym typeface="Symbol" panose="05050102010706020507" pitchFamily="18" charset="2"/>
              </a:rPr>
              <a:t>，所以</a:t>
            </a:r>
            <a:r>
              <a:rPr lang="en-US" altLang="zh-CN">
                <a:sym typeface="Symbol" panose="05050102010706020507" pitchFamily="18" charset="2"/>
              </a:rPr>
              <a:t>b=c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现证明</a:t>
            </a:r>
            <a:r>
              <a:rPr lang="en-US" altLang="zh-CN">
                <a:sym typeface="Symbol" panose="05050102010706020507" pitchFamily="18" charset="2"/>
              </a:rPr>
              <a:t>a*(b*c)=(a*b)*c</a:t>
            </a:r>
          </a:p>
        </p:txBody>
      </p:sp>
    </p:spTree>
    <p:extLst>
      <p:ext uri="{BB962C8B-B14F-4D97-AF65-F5344CB8AC3E}">
        <p14:creationId xmlns:p14="http://schemas.microsoft.com/office/powerpoint/2010/main" val="20569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只需要证明：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a((a*b)*c)=a(a*(b*c))   </a:t>
            </a:r>
            <a:r>
              <a:rPr lang="zh-CN" altLang="en-US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a’((a*b)*c)=a’(a*(b*c)) </a:t>
            </a:r>
            <a:r>
              <a:rPr lang="zh-CN" altLang="en-US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(1)</a:t>
            </a:r>
            <a:r>
              <a:rPr lang="zh-CN" altLang="en-US">
                <a:sym typeface="Symbol" panose="05050102010706020507" pitchFamily="18" charset="2"/>
              </a:rPr>
              <a:t>易证，现证</a:t>
            </a:r>
            <a:r>
              <a:rPr lang="en-US" altLang="zh-CN">
                <a:sym typeface="Symbol" panose="05050102010706020507" pitchFamily="18" charset="2"/>
              </a:rPr>
              <a:t>(2)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见书本。</a:t>
            </a:r>
          </a:p>
        </p:txBody>
      </p:sp>
    </p:spTree>
    <p:extLst>
      <p:ext uri="{BB962C8B-B14F-4D97-AF65-F5344CB8AC3E}">
        <p14:creationId xmlns:p14="http://schemas.microsoft.com/office/powerpoint/2010/main" val="2309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CA579390-9063-4EC3-99D4-9F3AC23E1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242625"/>
                <a:ext cx="7166786" cy="131430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为格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且有全下界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0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原子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(atom)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CA579390-9063-4EC3-99D4-9F3AC23E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242625"/>
                <a:ext cx="7166786" cy="1314307"/>
              </a:xfrm>
              <a:prstGeom prst="rect">
                <a:avLst/>
              </a:prstGeom>
              <a:blipFill>
                <a:blip r:embed="rId2"/>
                <a:stretch>
                  <a:fillRect l="-848" b="-412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D5C94858-F39A-452D-A658-141F38C83C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119264"/>
                <a:ext cx="7166786" cy="136454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11.8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有限布尔代数的表示定理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是有限布尔代数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的全体原子构成的集合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同构于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的幂集代数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∩,  ∪,~,∅,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D5C94858-F39A-452D-A658-141F38C83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119264"/>
                <a:ext cx="7166786" cy="1364546"/>
              </a:xfrm>
              <a:prstGeom prst="rect">
                <a:avLst/>
              </a:prstGeom>
              <a:blipFill>
                <a:blip r:embed="rId3"/>
                <a:stretch>
                  <a:fillRect l="-848" r="-246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1060CF-28F1-4940-AF49-0C427F55CE7F}"/>
                  </a:ext>
                </a:extLst>
              </p:cNvPr>
              <p:cNvSpPr txBox="1"/>
              <p:nvPr/>
            </p:nvSpPr>
            <p:spPr>
              <a:xfrm>
                <a:off x="1096680" y="4781056"/>
                <a:ext cx="5268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任何有限布尔代数的基数是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1060CF-28F1-4940-AF49-0C427F55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4781056"/>
                <a:ext cx="5268173" cy="400110"/>
              </a:xfrm>
              <a:prstGeom prst="rect">
                <a:avLst/>
              </a:prstGeom>
              <a:blipFill>
                <a:blip r:embed="rId4"/>
                <a:stretch>
                  <a:fillRect l="-1273" t="-10606" r="-23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71060CF-28F1-4940-AF49-0C427F55CE7F}"/>
              </a:ext>
            </a:extLst>
          </p:cNvPr>
          <p:cNvSpPr txBox="1"/>
          <p:nvPr/>
        </p:nvSpPr>
        <p:spPr>
          <a:xfrm>
            <a:off x="1096679" y="5359860"/>
            <a:ext cx="5192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任何等势的有限布尔代数都是同构的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020E6F-B8AE-4221-86FD-A8A659A11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代数系统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A7B072B8-1373-44D8-85F2-B9362D35DD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546950"/>
                <a:ext cx="7166786" cy="95071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,≼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是偏序集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最小上</a:t>
                </a:r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界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最大下界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关于偏序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作成一个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A7B072B8-1373-44D8-85F2-B9362D35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546950"/>
                <a:ext cx="7166786" cy="950717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52E7C1-4348-4158-818B-1647EB3F8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681304"/>
                <a:ext cx="7418670" cy="940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是正整数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的正因子集合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为整除关系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则偏序集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构成格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52E7C1-4348-4158-818B-1647EB3F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681304"/>
                <a:ext cx="7418670" cy="940797"/>
              </a:xfrm>
              <a:prstGeom prst="rect">
                <a:avLst/>
              </a:prstGeom>
              <a:blipFill>
                <a:blip r:embed="rId3"/>
                <a:stretch>
                  <a:fillRect l="-904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7B3EDD-0122-47EC-B3A2-C2035D005A1B}"/>
                  </a:ext>
                </a:extLst>
              </p:cNvPr>
              <p:cNvSpPr txBox="1"/>
              <p:nvPr/>
            </p:nvSpPr>
            <p:spPr>
              <a:xfrm>
                <a:off x="1096681" y="2672458"/>
                <a:ext cx="5142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的最小上界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读作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7B3EDD-0122-47EC-B3A2-C2035D00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672458"/>
                <a:ext cx="5142433" cy="400110"/>
              </a:xfrm>
              <a:prstGeom prst="rect">
                <a:avLst/>
              </a:prstGeom>
              <a:blipFill>
                <a:blip r:embed="rId4"/>
                <a:stretch>
                  <a:fillRect l="-1068" t="-10606" r="-35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B01D72-D64C-450C-B123-B039FAC79087}"/>
                  </a:ext>
                </a:extLst>
              </p:cNvPr>
              <p:cNvSpPr txBox="1"/>
              <p:nvPr/>
            </p:nvSpPr>
            <p:spPr>
              <a:xfrm>
                <a:off x="1096680" y="3072568"/>
                <a:ext cx="5142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的最大下界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读作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B01D72-D64C-450C-B123-B039FAC7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072568"/>
                <a:ext cx="5142433" cy="400110"/>
              </a:xfrm>
              <a:prstGeom prst="rect">
                <a:avLst/>
              </a:prstGeom>
              <a:blipFill>
                <a:blip r:embed="rId5"/>
                <a:stretch>
                  <a:fillRect l="-1068" t="-10606" r="-35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979E36C3-9CF6-4207-892C-E02CC2B27FF4}"/>
              </a:ext>
            </a:extLst>
          </p:cNvPr>
          <p:cNvGrpSpPr/>
          <p:nvPr/>
        </p:nvGrpSpPr>
        <p:grpSpPr>
          <a:xfrm>
            <a:off x="2900632" y="4678591"/>
            <a:ext cx="322300" cy="1299123"/>
            <a:chOff x="2900632" y="4897666"/>
            <a:chExt cx="322300" cy="129912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E879748-3989-44C3-9CA4-A1A856EB9EDD}"/>
                </a:ext>
              </a:extLst>
            </p:cNvPr>
            <p:cNvSpPr/>
            <p:nvPr/>
          </p:nvSpPr>
          <p:spPr>
            <a:xfrm>
              <a:off x="2900632" y="49564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7F47E55-589A-419A-9F8C-D2E5CEC6666C}"/>
                </a:ext>
              </a:extLst>
            </p:cNvPr>
            <p:cNvSpPr/>
            <p:nvPr/>
          </p:nvSpPr>
          <p:spPr>
            <a:xfrm>
              <a:off x="2900632" y="531105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258322-352A-4D11-9322-BB63E2CA9E78}"/>
                </a:ext>
              </a:extLst>
            </p:cNvPr>
            <p:cNvSpPr/>
            <p:nvPr/>
          </p:nvSpPr>
          <p:spPr>
            <a:xfrm>
              <a:off x="2900632" y="566567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9A6887A-5C81-4132-840D-3B1164894CC6}"/>
                </a:ext>
              </a:extLst>
            </p:cNvPr>
            <p:cNvSpPr/>
            <p:nvPr/>
          </p:nvSpPr>
          <p:spPr>
            <a:xfrm>
              <a:off x="2900632" y="602030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9095ACB-AD2B-48B8-9B6C-E72C355DDEE4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2954632" y="5063183"/>
              <a:ext cx="0" cy="923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D144EA8-F420-42A2-B464-3947A293C7B1}"/>
                    </a:ext>
                  </a:extLst>
                </p:cNvPr>
                <p:cNvSpPr txBox="1"/>
                <p:nvPr/>
              </p:nvSpPr>
              <p:spPr>
                <a:xfrm>
                  <a:off x="3062632" y="5950568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D144EA8-F420-42A2-B464-3947A293C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32" y="5950568"/>
                  <a:ext cx="1603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5926" r="-25926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28EACD7-8833-4048-B044-CCBFBA9A7102}"/>
                    </a:ext>
                  </a:extLst>
                </p:cNvPr>
                <p:cNvSpPr txBox="1"/>
                <p:nvPr/>
              </p:nvSpPr>
              <p:spPr>
                <a:xfrm>
                  <a:off x="3062632" y="5615432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28EACD7-8833-4048-B044-CCBFBA9A7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32" y="5615432"/>
                  <a:ext cx="160300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5926" r="-25926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595147-D7FF-4114-995F-31E464BAEBD6}"/>
                    </a:ext>
                  </a:extLst>
                </p:cNvPr>
                <p:cNvSpPr txBox="1"/>
                <p:nvPr/>
              </p:nvSpPr>
              <p:spPr>
                <a:xfrm>
                  <a:off x="3062632" y="5254275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595147-D7FF-4114-995F-31E464BAE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32" y="5254275"/>
                  <a:ext cx="16030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r="-2592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3E4BD01-3EC6-4BE7-9918-BA16F1F23DB3}"/>
                    </a:ext>
                  </a:extLst>
                </p:cNvPr>
                <p:cNvSpPr txBox="1"/>
                <p:nvPr/>
              </p:nvSpPr>
              <p:spPr>
                <a:xfrm>
                  <a:off x="3062632" y="4897666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3E4BD01-3EC6-4BE7-9918-BA16F1F23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32" y="4897666"/>
                  <a:ext cx="1603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5926" r="-25926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593EC16-F734-47B9-8D0F-CE4C35636A42}"/>
              </a:ext>
            </a:extLst>
          </p:cNvPr>
          <p:cNvGrpSpPr/>
          <p:nvPr/>
        </p:nvGrpSpPr>
        <p:grpSpPr>
          <a:xfrm>
            <a:off x="3954227" y="4810549"/>
            <a:ext cx="1123346" cy="1328021"/>
            <a:chOff x="3954454" y="4859922"/>
            <a:chExt cx="1123346" cy="132802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9791ECC-3FCF-4CE6-A2DC-9C5848DA91BD}"/>
                </a:ext>
              </a:extLst>
            </p:cNvPr>
            <p:cNvSpPr/>
            <p:nvPr/>
          </p:nvSpPr>
          <p:spPr>
            <a:xfrm>
              <a:off x="4464000" y="509050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65CC74A-E971-446D-BE68-1529ABD1A774}"/>
                </a:ext>
              </a:extLst>
            </p:cNvPr>
            <p:cNvSpPr/>
            <p:nvPr/>
          </p:nvSpPr>
          <p:spPr>
            <a:xfrm>
              <a:off x="4111008" y="545888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1DBB26-30F5-47FA-B562-65CBFE3AFCA9}"/>
                </a:ext>
              </a:extLst>
            </p:cNvPr>
            <p:cNvSpPr/>
            <p:nvPr/>
          </p:nvSpPr>
          <p:spPr>
            <a:xfrm>
              <a:off x="4816992" y="545888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8D038B-029A-41CA-92C5-458C2E93D882}"/>
                </a:ext>
              </a:extLst>
            </p:cNvPr>
            <p:cNvSpPr/>
            <p:nvPr/>
          </p:nvSpPr>
          <p:spPr>
            <a:xfrm>
              <a:off x="4464000" y="583020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51E96DF-7F00-4FD0-91D6-717A70CA3732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4203192" y="5181633"/>
              <a:ext cx="276624" cy="2928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2D50FD2-D770-4424-8B35-52B6A5FAF629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4556184" y="5181633"/>
              <a:ext cx="276624" cy="2928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385F270-66DB-4BB1-96BC-F88C6D3F86CB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4203192" y="5550004"/>
              <a:ext cx="276624" cy="295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2AB96AF-B720-48B0-A97F-EC3F12A68BF1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4556184" y="5550004"/>
              <a:ext cx="276624" cy="295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60AA832-7FB5-482B-B543-0B7852E3B504}"/>
                    </a:ext>
                  </a:extLst>
                </p:cNvPr>
                <p:cNvSpPr txBox="1"/>
                <p:nvPr/>
              </p:nvSpPr>
              <p:spPr>
                <a:xfrm>
                  <a:off x="4444366" y="5941722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60AA832-7FB5-482B-B543-0B7852E3B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366" y="5941722"/>
                  <a:ext cx="1603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6923" r="-30769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D8517C52-E982-4D8D-9502-CB589085437F}"/>
                    </a:ext>
                  </a:extLst>
                </p:cNvPr>
                <p:cNvSpPr txBox="1"/>
                <p:nvPr/>
              </p:nvSpPr>
              <p:spPr>
                <a:xfrm>
                  <a:off x="3954454" y="5369893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D8517C52-E982-4D8D-9502-CB5890854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454" y="5369893"/>
                  <a:ext cx="16030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950DEFED-9428-4C18-9FEC-551238D09B28}"/>
                    </a:ext>
                  </a:extLst>
                </p:cNvPr>
                <p:cNvSpPr txBox="1"/>
                <p:nvPr/>
              </p:nvSpPr>
              <p:spPr>
                <a:xfrm>
                  <a:off x="4917500" y="5362354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950DEFED-9428-4C18-9FEC-551238D0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500" y="5362354"/>
                  <a:ext cx="1603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34C5BDA0-868C-4A37-88DA-86B35677A489}"/>
                    </a:ext>
                  </a:extLst>
                </p:cNvPr>
                <p:cNvSpPr txBox="1"/>
                <p:nvPr/>
              </p:nvSpPr>
              <p:spPr>
                <a:xfrm>
                  <a:off x="4437850" y="4859922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34C5BDA0-868C-4A37-88DA-86B35677A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50" y="4859922"/>
                  <a:ext cx="16030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6923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2E3F634-7FAE-4D51-ABA4-086F7B700EAD}"/>
                  </a:ext>
                </a:extLst>
              </p:cNvPr>
              <p:cNvSpPr txBox="1"/>
              <p:nvPr/>
            </p:nvSpPr>
            <p:spPr>
              <a:xfrm>
                <a:off x="2608896" y="6104773"/>
                <a:ext cx="691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2E3F634-7FAE-4D51-ABA4-086F7B700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96" y="6104773"/>
                <a:ext cx="691471" cy="276999"/>
              </a:xfrm>
              <a:prstGeom prst="rect">
                <a:avLst/>
              </a:prstGeom>
              <a:blipFill>
                <a:blip r:embed="rId2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FFAE65-9B33-4DCA-990D-955A9AD08135}"/>
                  </a:ext>
                </a:extLst>
              </p:cNvPr>
              <p:cNvSpPr txBox="1"/>
              <p:nvPr/>
            </p:nvSpPr>
            <p:spPr>
              <a:xfrm>
                <a:off x="4179521" y="6102899"/>
                <a:ext cx="691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FFAE65-9B33-4DCA-990D-955A9AD0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21" y="6102899"/>
                <a:ext cx="691471" cy="276999"/>
              </a:xfrm>
              <a:prstGeom prst="rect">
                <a:avLst/>
              </a:prstGeom>
              <a:blipFill>
                <a:blip r:embed="rId2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C99CBFA-E64B-4E9D-993F-4100C75BE142}"/>
                  </a:ext>
                </a:extLst>
              </p:cNvPr>
              <p:cNvSpPr txBox="1"/>
              <p:nvPr/>
            </p:nvSpPr>
            <p:spPr>
              <a:xfrm>
                <a:off x="5914072" y="6104773"/>
                <a:ext cx="789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C99CBFA-E64B-4E9D-993F-4100C75B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2" y="6104773"/>
                <a:ext cx="789254" cy="276999"/>
              </a:xfrm>
              <a:prstGeom prst="rect">
                <a:avLst/>
              </a:prstGeom>
              <a:blipFill>
                <a:blip r:embed="rId2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4ED3AE1-A186-4E3B-AF94-E39554C7AF5C}"/>
                  </a:ext>
                </a:extLst>
              </p:cNvPr>
              <p:cNvSpPr/>
              <p:nvPr/>
            </p:nvSpPr>
            <p:spPr>
              <a:xfrm>
                <a:off x="551379" y="4828529"/>
                <a:ext cx="194104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TW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lcm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4ED3AE1-A186-4E3B-AF94-E39554C7A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9" y="4828529"/>
                <a:ext cx="1941044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DC373B-6772-4001-96F9-31E44B1BDBF0}"/>
                  </a:ext>
                </a:extLst>
              </p:cNvPr>
              <p:cNvSpPr/>
              <p:nvPr/>
            </p:nvSpPr>
            <p:spPr>
              <a:xfrm>
                <a:off x="541984" y="5369075"/>
                <a:ext cx="199073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TW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DC373B-6772-4001-96F9-31E44B1B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4" y="5369075"/>
                <a:ext cx="1990738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602975" y="4496570"/>
            <a:ext cx="1504502" cy="1642000"/>
            <a:chOff x="5602975" y="4496570"/>
            <a:chExt cx="1504502" cy="16420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8A3DDCD-7790-4FFC-8F18-A0720184C76B}"/>
                </a:ext>
              </a:extLst>
            </p:cNvPr>
            <p:cNvSpPr/>
            <p:nvPr/>
          </p:nvSpPr>
          <p:spPr>
            <a:xfrm>
              <a:off x="6254700" y="473735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C9EE9A4-22F0-479D-933D-D0403F393A55}"/>
                </a:ext>
              </a:extLst>
            </p:cNvPr>
            <p:cNvSpPr/>
            <p:nvPr/>
          </p:nvSpPr>
          <p:spPr>
            <a:xfrm>
              <a:off x="5756352" y="506470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C916CBB-B767-4131-8582-AA121C5340A7}"/>
                </a:ext>
              </a:extLst>
            </p:cNvPr>
            <p:cNvSpPr/>
            <p:nvPr/>
          </p:nvSpPr>
          <p:spPr>
            <a:xfrm>
              <a:off x="6737232" y="506977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EBCDC62-FF11-457A-BB4A-78ABD6359A38}"/>
                </a:ext>
              </a:extLst>
            </p:cNvPr>
            <p:cNvSpPr/>
            <p:nvPr/>
          </p:nvSpPr>
          <p:spPr>
            <a:xfrm>
              <a:off x="6254700" y="543296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8904AC2-F331-43F0-9C15-1B68EF87AF14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848536" y="4828474"/>
              <a:ext cx="421980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6800E6D-F7DF-4BA6-BA90-D3AC4648950B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6346884" y="4828474"/>
              <a:ext cx="406164" cy="256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175282-80C8-490F-A69A-FEEE708C9539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5848536" y="5155827"/>
              <a:ext cx="421980" cy="29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8DB90E-9DB9-4231-8094-2CEA45EF0006}"/>
                </a:ext>
              </a:extLst>
            </p:cNvPr>
            <p:cNvCxnSpPr>
              <a:cxnSpLocks/>
              <a:stCxn id="33" idx="3"/>
              <a:endCxn id="34" idx="7"/>
            </p:cNvCxnSpPr>
            <p:nvPr/>
          </p:nvCxnSpPr>
          <p:spPr>
            <a:xfrm flipH="1">
              <a:off x="6346884" y="5160902"/>
              <a:ext cx="406164" cy="287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703F840-179F-4647-9F67-AC3924CECAC4}"/>
                </a:ext>
              </a:extLst>
            </p:cNvPr>
            <p:cNvSpPr/>
            <p:nvPr/>
          </p:nvSpPr>
          <p:spPr>
            <a:xfrm>
              <a:off x="6254700" y="508670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A98F69B-8242-439D-A42D-588C0AB0F5EB}"/>
                </a:ext>
              </a:extLst>
            </p:cNvPr>
            <p:cNvSpPr/>
            <p:nvPr/>
          </p:nvSpPr>
          <p:spPr>
            <a:xfrm>
              <a:off x="6254700" y="58012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158F82-0CA6-469A-99C6-F72FF28E6ED4}"/>
                </a:ext>
              </a:extLst>
            </p:cNvPr>
            <p:cNvSpPr/>
            <p:nvPr/>
          </p:nvSpPr>
          <p:spPr>
            <a:xfrm>
              <a:off x="5756352" y="544660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31D86C7-7D72-4A60-B199-F62213955590}"/>
                </a:ext>
              </a:extLst>
            </p:cNvPr>
            <p:cNvSpPr/>
            <p:nvPr/>
          </p:nvSpPr>
          <p:spPr>
            <a:xfrm>
              <a:off x="6737232" y="545167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0EB2F44-FE42-4346-91B8-E312ED8BE2EE}"/>
                </a:ext>
              </a:extLst>
            </p:cNvPr>
            <p:cNvCxnSpPr>
              <a:cxnSpLocks/>
              <a:stCxn id="31" idx="4"/>
              <a:endCxn id="45" idx="0"/>
            </p:cNvCxnSpPr>
            <p:nvPr/>
          </p:nvCxnSpPr>
          <p:spPr>
            <a:xfrm>
              <a:off x="6308700" y="4844108"/>
              <a:ext cx="0" cy="242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54EC78C-0950-41AE-860B-A424ABA1498D}"/>
                </a:ext>
              </a:extLst>
            </p:cNvPr>
            <p:cNvCxnSpPr>
              <a:cxnSpLocks/>
              <a:stCxn id="45" idx="5"/>
              <a:endCxn id="54" idx="1"/>
            </p:cNvCxnSpPr>
            <p:nvPr/>
          </p:nvCxnSpPr>
          <p:spPr>
            <a:xfrm>
              <a:off x="6346884" y="5177828"/>
              <a:ext cx="406164" cy="289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A2C31A3-3F60-4AAE-B2F5-6CC0B52C8E31}"/>
                </a:ext>
              </a:extLst>
            </p:cNvPr>
            <p:cNvCxnSpPr>
              <a:cxnSpLocks/>
              <a:stCxn id="53" idx="7"/>
              <a:endCxn id="45" idx="3"/>
            </p:cNvCxnSpPr>
            <p:nvPr/>
          </p:nvCxnSpPr>
          <p:spPr>
            <a:xfrm flipV="1">
              <a:off x="5848536" y="5177828"/>
              <a:ext cx="421980" cy="284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4A62AED-3381-40F6-B209-6F011438E77B}"/>
                </a:ext>
              </a:extLst>
            </p:cNvPr>
            <p:cNvCxnSpPr>
              <a:cxnSpLocks/>
              <a:stCxn id="53" idx="0"/>
              <a:endCxn id="32" idx="4"/>
            </p:cNvCxnSpPr>
            <p:nvPr/>
          </p:nvCxnSpPr>
          <p:spPr>
            <a:xfrm flipV="1">
              <a:off x="5810352" y="5171461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2B65E3F-463F-494A-A9E8-D98E67DBCEC3}"/>
                </a:ext>
              </a:extLst>
            </p:cNvPr>
            <p:cNvCxnSpPr>
              <a:cxnSpLocks/>
              <a:stCxn id="54" idx="0"/>
              <a:endCxn id="33" idx="4"/>
            </p:cNvCxnSpPr>
            <p:nvPr/>
          </p:nvCxnSpPr>
          <p:spPr>
            <a:xfrm flipV="1">
              <a:off x="6791232" y="5176536"/>
              <a:ext cx="0" cy="27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6880C1C-087A-44B9-B5DB-01C39D5D519B}"/>
                </a:ext>
              </a:extLst>
            </p:cNvPr>
            <p:cNvCxnSpPr>
              <a:cxnSpLocks/>
              <a:stCxn id="48" idx="7"/>
              <a:endCxn id="54" idx="3"/>
            </p:cNvCxnSpPr>
            <p:nvPr/>
          </p:nvCxnSpPr>
          <p:spPr>
            <a:xfrm flipV="1">
              <a:off x="6346884" y="5542799"/>
              <a:ext cx="406164" cy="274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B833B48-D4EC-43E3-BC61-FBB0C27E569F}"/>
                </a:ext>
              </a:extLst>
            </p:cNvPr>
            <p:cNvCxnSpPr>
              <a:cxnSpLocks/>
              <a:stCxn id="48" idx="1"/>
              <a:endCxn id="53" idx="5"/>
            </p:cNvCxnSpPr>
            <p:nvPr/>
          </p:nvCxnSpPr>
          <p:spPr>
            <a:xfrm flipH="1" flipV="1">
              <a:off x="5848536" y="5537724"/>
              <a:ext cx="421980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DF1596B5-5F2F-4359-B6A0-2A438E96FED3}"/>
                    </a:ext>
                  </a:extLst>
                </p:cNvPr>
                <p:cNvSpPr txBox="1"/>
                <p:nvPr/>
              </p:nvSpPr>
              <p:spPr>
                <a:xfrm>
                  <a:off x="6228550" y="5892349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DF1596B5-5F2F-4359-B6A0-2A438E96F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50" y="5892349"/>
                  <a:ext cx="160300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D10E550-E672-4980-9444-FA8BB325C62F}"/>
                    </a:ext>
                  </a:extLst>
                </p:cNvPr>
                <p:cNvSpPr txBox="1"/>
                <p:nvPr/>
              </p:nvSpPr>
              <p:spPr>
                <a:xfrm>
                  <a:off x="5602975" y="5389500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D10E550-E672-4980-9444-FA8BB325C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975" y="5389500"/>
                  <a:ext cx="160300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26923" r="-30769"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6749AFF-8AAA-40D4-BAEC-FEFCD29BD843}"/>
                    </a:ext>
                  </a:extLst>
                </p:cNvPr>
                <p:cNvSpPr txBox="1"/>
                <p:nvPr/>
              </p:nvSpPr>
              <p:spPr>
                <a:xfrm>
                  <a:off x="6373142" y="5374127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6749AFF-8AAA-40D4-BAEC-FEFCD29B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142" y="5374127"/>
                  <a:ext cx="160300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25926" r="-2592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05E32F3-C0BD-42A5-9055-CDA75FB81E9B}"/>
                    </a:ext>
                  </a:extLst>
                </p:cNvPr>
                <p:cNvSpPr txBox="1"/>
                <p:nvPr/>
              </p:nvSpPr>
              <p:spPr>
                <a:xfrm>
                  <a:off x="5607422" y="4978192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05E32F3-C0BD-42A5-9055-CDA75FB81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422" y="4978192"/>
                  <a:ext cx="16030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30769" r="-26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C9DC65BE-B735-4C8D-A4F9-17D0651C97B9}"/>
                    </a:ext>
                  </a:extLst>
                </p:cNvPr>
                <p:cNvSpPr txBox="1"/>
                <p:nvPr/>
              </p:nvSpPr>
              <p:spPr>
                <a:xfrm>
                  <a:off x="6850115" y="5366350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C9DC65BE-B735-4C8D-A4F9-17D0651C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15" y="5366350"/>
                  <a:ext cx="1603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30769" r="-30769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0769D00-EA71-43D1-8B18-5D54836443C4}"/>
                    </a:ext>
                  </a:extLst>
                </p:cNvPr>
                <p:cNvSpPr txBox="1"/>
                <p:nvPr/>
              </p:nvSpPr>
              <p:spPr>
                <a:xfrm>
                  <a:off x="6850114" y="4978191"/>
                  <a:ext cx="2573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0769D00-EA71-43D1-8B18-5D5483644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14" y="4978191"/>
                  <a:ext cx="257363" cy="246221"/>
                </a:xfrm>
                <a:prstGeom prst="rect">
                  <a:avLst/>
                </a:prstGeom>
                <a:blipFill>
                  <a:blip r:embed="rId32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386E5A9-C057-4378-9A25-9412A6AB760E}"/>
                    </a:ext>
                  </a:extLst>
                </p:cNvPr>
                <p:cNvSpPr txBox="1"/>
                <p:nvPr/>
              </p:nvSpPr>
              <p:spPr>
                <a:xfrm>
                  <a:off x="6376785" y="4993584"/>
                  <a:ext cx="2573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386E5A9-C057-4378-9A25-9412A6AB7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85" y="4993584"/>
                  <a:ext cx="257363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19048" r="-21429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64E5030-D318-4312-A734-7B6649044197}"/>
                    </a:ext>
                  </a:extLst>
                </p:cNvPr>
                <p:cNvSpPr txBox="1"/>
                <p:nvPr/>
              </p:nvSpPr>
              <p:spPr>
                <a:xfrm>
                  <a:off x="6180018" y="4496570"/>
                  <a:ext cx="2573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64E5030-D318-4312-A734-7B6649044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018" y="4496570"/>
                  <a:ext cx="257363" cy="246221"/>
                </a:xfrm>
                <a:prstGeom prst="rect">
                  <a:avLst/>
                </a:prstGeom>
                <a:blipFill>
                  <a:blip r:embed="rId34"/>
                  <a:stretch>
                    <a:fillRect l="-21429" r="-19048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0EB2F44-FE42-4346-91B8-E312ED8BE2EE}"/>
                </a:ext>
              </a:extLst>
            </p:cNvPr>
            <p:cNvCxnSpPr>
              <a:cxnSpLocks/>
              <a:stCxn id="34" idx="4"/>
              <a:endCxn id="48" idx="0"/>
            </p:cNvCxnSpPr>
            <p:nvPr/>
          </p:nvCxnSpPr>
          <p:spPr>
            <a:xfrm>
              <a:off x="6308700" y="5539722"/>
              <a:ext cx="0" cy="26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1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68442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十一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1,  4,  8,  10,  13,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14,  16.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十一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8,  10,  13.  </a:t>
            </a:r>
          </a:p>
          <a:p>
            <a:pPr eaLnBrk="1" hangingPunct="1">
              <a:buNone/>
            </a:pP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778934"/>
            <a:ext cx="7886700" cy="53980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九 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7,  11.</a:t>
            </a: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十一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8,  10,  13.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习题课演练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九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8,  14.  </a:t>
            </a: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十一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11, 12(2)(3), 14,  18.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7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7F0FC039-5CCD-492A-889B-0568D6F79D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2195405"/>
                <a:ext cx="7361520" cy="1012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11.2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判断下列偏序集是否构成格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并说明理由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(1)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(2)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,≤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(3)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以下哈斯图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7F0FC039-5CCD-492A-889B-0568D6F7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2195405"/>
                <a:ext cx="7361520" cy="1012560"/>
              </a:xfrm>
              <a:prstGeom prst="rect">
                <a:avLst/>
              </a:prstGeo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A81F95C-4009-4F5B-B600-033D0C50E3DD}"/>
              </a:ext>
            </a:extLst>
          </p:cNvPr>
          <p:cNvGrpSpPr/>
          <p:nvPr/>
        </p:nvGrpSpPr>
        <p:grpSpPr>
          <a:xfrm>
            <a:off x="2196484" y="3283692"/>
            <a:ext cx="951281" cy="1274079"/>
            <a:chOff x="1451802" y="1958857"/>
            <a:chExt cx="951281" cy="127407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BFBFBD6-64CC-49AD-8228-66FB500F7669}"/>
                </a:ext>
              </a:extLst>
            </p:cNvPr>
            <p:cNvSpPr/>
            <p:nvPr/>
          </p:nvSpPr>
          <p:spPr>
            <a:xfrm>
              <a:off x="1633807" y="201320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F90D48-179C-4B1F-8939-79F8686D75B1}"/>
                </a:ext>
              </a:extLst>
            </p:cNvPr>
            <p:cNvSpPr/>
            <p:nvPr/>
          </p:nvSpPr>
          <p:spPr>
            <a:xfrm>
              <a:off x="1881457" y="23678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BC6B00A-DCAE-4B15-AE69-966707D7A568}"/>
                </a:ext>
              </a:extLst>
            </p:cNvPr>
            <p:cNvSpPr/>
            <p:nvPr/>
          </p:nvSpPr>
          <p:spPr>
            <a:xfrm>
              <a:off x="1881457" y="272245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40D1529-3137-4D8B-8D4E-3C93EFA52947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935457" y="2474583"/>
              <a:ext cx="0" cy="247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D7448BD-C2A3-4BED-9651-51E721F31128}"/>
                    </a:ext>
                  </a:extLst>
                </p:cNvPr>
                <p:cNvSpPr txBox="1"/>
                <p:nvPr/>
              </p:nvSpPr>
              <p:spPr>
                <a:xfrm>
                  <a:off x="1451802" y="3017099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D7448BD-C2A3-4BED-9651-51E721F31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02" y="3017099"/>
                  <a:ext cx="14382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273300C-44C2-41EF-85B4-D15E35630FDE}"/>
                    </a:ext>
                  </a:extLst>
                </p:cNvPr>
                <p:cNvSpPr txBox="1"/>
                <p:nvPr/>
              </p:nvSpPr>
              <p:spPr>
                <a:xfrm>
                  <a:off x="2240640" y="3017492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273300C-44C2-41EF-85B4-D15E35630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640" y="3017492"/>
                  <a:ext cx="1402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4783" r="-2608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32027DF-D14F-4C07-A2FC-019690AC429E}"/>
                    </a:ext>
                  </a:extLst>
                </p:cNvPr>
                <p:cNvSpPr txBox="1"/>
                <p:nvPr/>
              </p:nvSpPr>
              <p:spPr>
                <a:xfrm>
                  <a:off x="2015785" y="2657252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32027DF-D14F-4C07-A2FC-019690AC4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785" y="2657252"/>
                  <a:ext cx="1291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5265FC0-124F-4B66-B480-2F32F544291C}"/>
                    </a:ext>
                  </a:extLst>
                </p:cNvPr>
                <p:cNvSpPr txBox="1"/>
                <p:nvPr/>
              </p:nvSpPr>
              <p:spPr>
                <a:xfrm>
                  <a:off x="2005366" y="2299911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5265FC0-124F-4B66-B480-2F32F5442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366" y="2299911"/>
                  <a:ext cx="149976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8000" r="-24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C2F97A-9F1D-426B-94FD-B972639DA454}"/>
                </a:ext>
              </a:extLst>
            </p:cNvPr>
            <p:cNvSpPr/>
            <p:nvPr/>
          </p:nvSpPr>
          <p:spPr>
            <a:xfrm>
              <a:off x="2129107" y="201320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1C6A52E-3690-4AF1-8327-820FB1FF281B}"/>
                </a:ext>
              </a:extLst>
            </p:cNvPr>
            <p:cNvSpPr/>
            <p:nvPr/>
          </p:nvSpPr>
          <p:spPr>
            <a:xfrm>
              <a:off x="1633807" y="307144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228D730-A20E-48E1-B3AE-2477D8DACDE7}"/>
                </a:ext>
              </a:extLst>
            </p:cNvPr>
            <p:cNvSpPr/>
            <p:nvPr/>
          </p:nvSpPr>
          <p:spPr>
            <a:xfrm>
              <a:off x="2129107" y="307144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602C501-6EDC-4D8F-9084-BF0A2D47D9EB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1725991" y="2104324"/>
              <a:ext cx="171282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04C9DA9-FA46-46DA-B71F-9352C1C23F36}"/>
                </a:ext>
              </a:extLst>
            </p:cNvPr>
            <p:cNvCxnSpPr>
              <a:cxnSpLocks/>
              <a:stCxn id="16" idx="3"/>
              <a:endCxn id="5" idx="7"/>
            </p:cNvCxnSpPr>
            <p:nvPr/>
          </p:nvCxnSpPr>
          <p:spPr>
            <a:xfrm flipH="1">
              <a:off x="1973641" y="2104324"/>
              <a:ext cx="171282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E8F459-50E9-4FA6-B304-F72E19B3F5C5}"/>
                </a:ext>
              </a:extLst>
            </p:cNvPr>
            <p:cNvCxnSpPr>
              <a:cxnSpLocks/>
              <a:stCxn id="6" idx="3"/>
              <a:endCxn id="17" idx="7"/>
            </p:cNvCxnSpPr>
            <p:nvPr/>
          </p:nvCxnSpPr>
          <p:spPr>
            <a:xfrm flipH="1">
              <a:off x="1725991" y="2813574"/>
              <a:ext cx="171282" cy="273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47C93BD-DAC5-42D7-857D-66E395557DA1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1973641" y="2813574"/>
              <a:ext cx="171282" cy="273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3069430-616A-4183-9880-2EDBC4B1707A}"/>
                    </a:ext>
                  </a:extLst>
                </p:cNvPr>
                <p:cNvSpPr txBox="1"/>
                <p:nvPr/>
              </p:nvSpPr>
              <p:spPr>
                <a:xfrm>
                  <a:off x="1461804" y="1958857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3069430-616A-4183-9880-2EDBC4B17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804" y="1958857"/>
                  <a:ext cx="13381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D44B438-0297-499D-B26C-C7E4A224145C}"/>
                    </a:ext>
                  </a:extLst>
                </p:cNvPr>
                <p:cNvSpPr txBox="1"/>
                <p:nvPr/>
              </p:nvSpPr>
              <p:spPr>
                <a:xfrm>
                  <a:off x="2258363" y="1958857"/>
                  <a:ext cx="1447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D44B438-0297-499D-B26C-C7E4A2241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363" y="1958857"/>
                  <a:ext cx="14472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47826" r="-39130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6266B168-8296-43C6-8B39-DB303B418796}"/>
              </a:ext>
            </a:extLst>
          </p:cNvPr>
          <p:cNvGrpSpPr/>
          <p:nvPr/>
        </p:nvGrpSpPr>
        <p:grpSpPr>
          <a:xfrm>
            <a:off x="3697086" y="3254788"/>
            <a:ext cx="1116764" cy="1302589"/>
            <a:chOff x="2952404" y="1929953"/>
            <a:chExt cx="1116764" cy="130258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299E9D7-586E-43F7-B34F-4B5AFF4DFA4D}"/>
                </a:ext>
              </a:extLst>
            </p:cNvPr>
            <p:cNvSpPr/>
            <p:nvPr/>
          </p:nvSpPr>
          <p:spPr>
            <a:xfrm>
              <a:off x="3455542" y="200709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E20F166-E494-4CA0-B12D-16D510FA287A}"/>
                </a:ext>
              </a:extLst>
            </p:cNvPr>
            <p:cNvSpPr/>
            <p:nvPr/>
          </p:nvSpPr>
          <p:spPr>
            <a:xfrm>
              <a:off x="3455542" y="236782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3216239-13C9-454C-AED6-279D0A465C10}"/>
                </a:ext>
              </a:extLst>
            </p:cNvPr>
            <p:cNvSpPr/>
            <p:nvPr/>
          </p:nvSpPr>
          <p:spPr>
            <a:xfrm>
              <a:off x="3091637" y="256290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7B61105-CE7F-4D9A-B938-3FC72A79A600}"/>
                </a:ext>
              </a:extLst>
            </p:cNvPr>
            <p:cNvCxnSpPr>
              <a:cxnSpLocks/>
              <a:stCxn id="36" idx="3"/>
              <a:endCxn id="37" idx="7"/>
            </p:cNvCxnSpPr>
            <p:nvPr/>
          </p:nvCxnSpPr>
          <p:spPr>
            <a:xfrm flipH="1">
              <a:off x="3183821" y="2458948"/>
              <a:ext cx="287537" cy="119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382F812-1411-46CB-8125-833585D2FC14}"/>
                    </a:ext>
                  </a:extLst>
                </p:cNvPr>
                <p:cNvSpPr txBox="1"/>
                <p:nvPr/>
              </p:nvSpPr>
              <p:spPr>
                <a:xfrm>
                  <a:off x="3300508" y="3017098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382F812-1411-46CB-8125-833585D2F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508" y="3017098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3021084-79C8-4757-A88C-E3D6A100CFB3}"/>
                    </a:ext>
                  </a:extLst>
                </p:cNvPr>
                <p:cNvSpPr txBox="1"/>
                <p:nvPr/>
              </p:nvSpPr>
              <p:spPr>
                <a:xfrm>
                  <a:off x="2952404" y="250700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3021084-79C8-4757-A88C-E3D6A100C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404" y="2507006"/>
                  <a:ext cx="14023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4783" r="-2608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0E54C91-624C-48A2-970C-0F5ED1404928}"/>
                    </a:ext>
                  </a:extLst>
                </p:cNvPr>
                <p:cNvSpPr txBox="1"/>
                <p:nvPr/>
              </p:nvSpPr>
              <p:spPr>
                <a:xfrm>
                  <a:off x="3437892" y="2438586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0E54C91-624C-48A2-970C-0F5ED1404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92" y="2438586"/>
                  <a:ext cx="129138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9048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25438FD-B9CC-41B5-B51B-5751F8BAAB64}"/>
                    </a:ext>
                  </a:extLst>
                </p:cNvPr>
                <p:cNvSpPr txBox="1"/>
                <p:nvPr/>
              </p:nvSpPr>
              <p:spPr>
                <a:xfrm>
                  <a:off x="3919192" y="250700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25438FD-B9CC-41B5-B51B-5751F8BAA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192" y="2507006"/>
                  <a:ext cx="149976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8000" r="-24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6C45056-5DAA-4793-89CB-F7DC6295C89E}"/>
                </a:ext>
              </a:extLst>
            </p:cNvPr>
            <p:cNvSpPr/>
            <p:nvPr/>
          </p:nvSpPr>
          <p:spPr>
            <a:xfrm>
              <a:off x="3455542" y="307144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F96C6C4-D6C8-4DF7-AB86-F9AD7815FEF9}"/>
                </a:ext>
              </a:extLst>
            </p:cNvPr>
            <p:cNvSpPr/>
            <p:nvPr/>
          </p:nvSpPr>
          <p:spPr>
            <a:xfrm>
              <a:off x="3811192" y="256290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6C41D8B-D31B-4AFC-9114-A6A218C9295D}"/>
                </a:ext>
              </a:extLst>
            </p:cNvPr>
            <p:cNvCxnSpPr>
              <a:cxnSpLocks/>
              <a:stCxn id="35" idx="3"/>
              <a:endCxn id="37" idx="0"/>
            </p:cNvCxnSpPr>
            <p:nvPr/>
          </p:nvCxnSpPr>
          <p:spPr>
            <a:xfrm flipH="1">
              <a:off x="3145637" y="2098222"/>
              <a:ext cx="325721" cy="4646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3BC7583-E975-4FB1-9C5B-E2B7F7CA56EC}"/>
                </a:ext>
              </a:extLst>
            </p:cNvPr>
            <p:cNvCxnSpPr>
              <a:cxnSpLocks/>
              <a:stCxn id="45" idx="1"/>
              <a:endCxn id="36" idx="5"/>
            </p:cNvCxnSpPr>
            <p:nvPr/>
          </p:nvCxnSpPr>
          <p:spPr>
            <a:xfrm flipH="1" flipV="1">
              <a:off x="3547726" y="2458948"/>
              <a:ext cx="279282" cy="119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5A812B9-67F0-40E6-9E46-2809E1013CD8}"/>
                </a:ext>
              </a:extLst>
            </p:cNvPr>
            <p:cNvCxnSpPr>
              <a:cxnSpLocks/>
              <a:stCxn id="37" idx="4"/>
              <a:endCxn id="44" idx="1"/>
            </p:cNvCxnSpPr>
            <p:nvPr/>
          </p:nvCxnSpPr>
          <p:spPr>
            <a:xfrm>
              <a:off x="3145637" y="2669664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276153B-9D0C-464E-8B95-A3E7C45D6537}"/>
                </a:ext>
              </a:extLst>
            </p:cNvPr>
            <p:cNvCxnSpPr>
              <a:cxnSpLocks/>
              <a:stCxn id="44" idx="7"/>
              <a:endCxn id="45" idx="4"/>
            </p:cNvCxnSpPr>
            <p:nvPr/>
          </p:nvCxnSpPr>
          <p:spPr>
            <a:xfrm flipV="1">
              <a:off x="3547726" y="2669664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3BA5596E-1900-4A57-9969-512D4F5EE22B}"/>
                    </a:ext>
                  </a:extLst>
                </p:cNvPr>
                <p:cNvSpPr txBox="1"/>
                <p:nvPr/>
              </p:nvSpPr>
              <p:spPr>
                <a:xfrm>
                  <a:off x="3308497" y="1929953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3BA5596E-1900-4A57-9969-512D4F5EE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497" y="1929953"/>
                  <a:ext cx="133819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385EBB2-3C8E-402D-9BEE-37FEEF01FBC8}"/>
                </a:ext>
              </a:extLst>
            </p:cNvPr>
            <p:cNvCxnSpPr>
              <a:cxnSpLocks/>
              <a:stCxn id="35" idx="5"/>
              <a:endCxn id="45" idx="0"/>
            </p:cNvCxnSpPr>
            <p:nvPr/>
          </p:nvCxnSpPr>
          <p:spPr>
            <a:xfrm>
              <a:off x="3547726" y="2098222"/>
              <a:ext cx="317466" cy="4646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4117F81D-8FBF-41A9-AE76-6B06FB700BAE}"/>
              </a:ext>
            </a:extLst>
          </p:cNvPr>
          <p:cNvGrpSpPr/>
          <p:nvPr/>
        </p:nvGrpSpPr>
        <p:grpSpPr>
          <a:xfrm>
            <a:off x="5317469" y="3267008"/>
            <a:ext cx="1123272" cy="1284695"/>
            <a:chOff x="4572787" y="1942173"/>
            <a:chExt cx="1123272" cy="128469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5EE6F69-5E26-46DD-8AFA-0B4D4CA7AF06}"/>
                </a:ext>
              </a:extLst>
            </p:cNvPr>
            <p:cNvSpPr/>
            <p:nvPr/>
          </p:nvSpPr>
          <p:spPr>
            <a:xfrm>
              <a:off x="5064929" y="200868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F3ECD23-78C5-4BAD-AE04-C1452524555F}"/>
                    </a:ext>
                  </a:extLst>
                </p:cNvPr>
                <p:cNvSpPr txBox="1"/>
                <p:nvPr/>
              </p:nvSpPr>
              <p:spPr>
                <a:xfrm>
                  <a:off x="4936025" y="1942173"/>
                  <a:ext cx="1447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F3ECD23-78C5-4BAD-AE04-C14525245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025" y="1942173"/>
                  <a:ext cx="14472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45833" r="-33333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48AF511-CA0C-41B3-ACB4-9385838EE60E}"/>
                </a:ext>
              </a:extLst>
            </p:cNvPr>
            <p:cNvSpPr/>
            <p:nvPr/>
          </p:nvSpPr>
          <p:spPr>
            <a:xfrm>
              <a:off x="5439900" y="236423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0870A5F-1DD5-4D66-B0D3-DA417B8BB57E}"/>
                </a:ext>
              </a:extLst>
            </p:cNvPr>
            <p:cNvSpPr/>
            <p:nvPr/>
          </p:nvSpPr>
          <p:spPr>
            <a:xfrm>
              <a:off x="4722560" y="237294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751CF9F-ECD8-4ACB-A878-5F729E38B66C}"/>
                </a:ext>
              </a:extLst>
            </p:cNvPr>
            <p:cNvSpPr/>
            <p:nvPr/>
          </p:nvSpPr>
          <p:spPr>
            <a:xfrm>
              <a:off x="4728143" y="271677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6A021FA-F7B1-4EE8-BD7B-6AE69DC75D1E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4776560" y="2479701"/>
              <a:ext cx="5583" cy="237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6278A130-D6B6-4B47-9BE9-C2CC5759AE9B}"/>
                    </a:ext>
                  </a:extLst>
                </p:cNvPr>
                <p:cNvSpPr txBox="1"/>
                <p:nvPr/>
              </p:nvSpPr>
              <p:spPr>
                <a:xfrm>
                  <a:off x="4937014" y="3011424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6278A130-D6B6-4B47-9BE9-C2CC5759A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014" y="3011424"/>
                  <a:ext cx="14382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819F9FA2-F895-455A-8F3E-5142B5C43E23}"/>
                    </a:ext>
                  </a:extLst>
                </p:cNvPr>
                <p:cNvSpPr txBox="1"/>
                <p:nvPr/>
              </p:nvSpPr>
              <p:spPr>
                <a:xfrm>
                  <a:off x="4589620" y="2661440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819F9FA2-F895-455A-8F3E-5142B5C43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620" y="2661440"/>
                  <a:ext cx="14023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30435" r="-30435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DAF28D0-27E2-40B5-A662-B4A36170D064}"/>
                    </a:ext>
                  </a:extLst>
                </p:cNvPr>
                <p:cNvSpPr txBox="1"/>
                <p:nvPr/>
              </p:nvSpPr>
              <p:spPr>
                <a:xfrm>
                  <a:off x="5566921" y="2653541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DAF28D0-27E2-40B5-A662-B4A36170D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921" y="2653541"/>
                  <a:ext cx="129138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E3046CB-9622-4BB9-A62A-F64C842C5C10}"/>
                    </a:ext>
                  </a:extLst>
                </p:cNvPr>
                <p:cNvSpPr txBox="1"/>
                <p:nvPr/>
              </p:nvSpPr>
              <p:spPr>
                <a:xfrm>
                  <a:off x="4572787" y="2327459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E3046CB-9622-4BB9-A62A-F64C842C5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787" y="2327459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8000" r="-24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2B851E4-899C-4C7F-BDE1-DA2E323438DA}"/>
                </a:ext>
              </a:extLst>
            </p:cNvPr>
            <p:cNvSpPr/>
            <p:nvPr/>
          </p:nvSpPr>
          <p:spPr>
            <a:xfrm>
              <a:off x="5092048" y="306576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1FC184F-D837-42E1-BA87-3D1F7EEE07BA}"/>
                </a:ext>
              </a:extLst>
            </p:cNvPr>
            <p:cNvSpPr/>
            <p:nvPr/>
          </p:nvSpPr>
          <p:spPr>
            <a:xfrm>
              <a:off x="5442115" y="271159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05BBCAE-EBBB-4517-834A-47B24565CA8A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>
            <a:xfrm flipH="1">
              <a:off x="4820327" y="2455361"/>
              <a:ext cx="635389" cy="277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A377774-C002-4D5D-A51E-ABB1050C1AA4}"/>
                </a:ext>
              </a:extLst>
            </p:cNvPr>
            <p:cNvCxnSpPr>
              <a:cxnSpLocks/>
              <a:stCxn id="89" idx="1"/>
              <a:endCxn id="81" idx="5"/>
            </p:cNvCxnSpPr>
            <p:nvPr/>
          </p:nvCxnSpPr>
          <p:spPr>
            <a:xfrm flipH="1" flipV="1">
              <a:off x="4814744" y="2464067"/>
              <a:ext cx="643187" cy="2631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C58910A-3DB9-4416-B4FD-2529375DB867}"/>
                </a:ext>
              </a:extLst>
            </p:cNvPr>
            <p:cNvCxnSpPr>
              <a:cxnSpLocks/>
              <a:stCxn id="82" idx="5"/>
              <a:endCxn id="88" idx="1"/>
            </p:cNvCxnSpPr>
            <p:nvPr/>
          </p:nvCxnSpPr>
          <p:spPr>
            <a:xfrm>
              <a:off x="4820327" y="2807900"/>
              <a:ext cx="287537" cy="2735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C23AF9-9C4C-4AD9-8CC6-3B9A879C86FA}"/>
                </a:ext>
              </a:extLst>
            </p:cNvPr>
            <p:cNvCxnSpPr>
              <a:cxnSpLocks/>
              <a:stCxn id="88" idx="7"/>
              <a:endCxn id="89" idx="3"/>
            </p:cNvCxnSpPr>
            <p:nvPr/>
          </p:nvCxnSpPr>
          <p:spPr>
            <a:xfrm flipV="1">
              <a:off x="5184232" y="2802719"/>
              <a:ext cx="273699" cy="2786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A7E9070-9393-432F-B55F-F82B80A3EBD3}"/>
                    </a:ext>
                  </a:extLst>
                </p:cNvPr>
                <p:cNvSpPr txBox="1"/>
                <p:nvPr/>
              </p:nvSpPr>
              <p:spPr>
                <a:xfrm>
                  <a:off x="5546207" y="2291562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A7E9070-9393-432F-B55F-F82B80A3E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207" y="2291562"/>
                  <a:ext cx="13381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AA5106E-2CEE-4E40-93A8-DFC1F0B4B1A9}"/>
                </a:ext>
              </a:extLst>
            </p:cNvPr>
            <p:cNvCxnSpPr>
              <a:cxnSpLocks/>
              <a:stCxn id="80" idx="4"/>
              <a:endCxn id="89" idx="0"/>
            </p:cNvCxnSpPr>
            <p:nvPr/>
          </p:nvCxnSpPr>
          <p:spPr>
            <a:xfrm>
              <a:off x="5493900" y="2470995"/>
              <a:ext cx="2215" cy="240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17B8FE7-4C32-4D56-9696-E9567986588C}"/>
                </a:ext>
              </a:extLst>
            </p:cNvPr>
            <p:cNvCxnSpPr>
              <a:cxnSpLocks/>
              <a:stCxn id="43" idx="3"/>
              <a:endCxn id="81" idx="7"/>
            </p:cNvCxnSpPr>
            <p:nvPr/>
          </p:nvCxnSpPr>
          <p:spPr>
            <a:xfrm flipH="1">
              <a:off x="4814744" y="2099810"/>
              <a:ext cx="266001" cy="288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D0F34E9-594C-457C-943C-A0DE1EEC6D80}"/>
                </a:ext>
              </a:extLst>
            </p:cNvPr>
            <p:cNvCxnSpPr>
              <a:cxnSpLocks/>
              <a:stCxn id="43" idx="5"/>
              <a:endCxn id="80" idx="1"/>
            </p:cNvCxnSpPr>
            <p:nvPr/>
          </p:nvCxnSpPr>
          <p:spPr>
            <a:xfrm>
              <a:off x="5157113" y="2099810"/>
              <a:ext cx="298603" cy="280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705D8BC-4B1B-4FE5-8D9E-2A05F4916B15}"/>
              </a:ext>
            </a:extLst>
          </p:cNvPr>
          <p:cNvGrpSpPr/>
          <p:nvPr/>
        </p:nvGrpSpPr>
        <p:grpSpPr>
          <a:xfrm>
            <a:off x="6906613" y="3283450"/>
            <a:ext cx="1448542" cy="1273927"/>
            <a:chOff x="6057156" y="1958615"/>
            <a:chExt cx="1448542" cy="1273927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212DBC0-3704-401E-8C59-DE177BA8536C}"/>
                </a:ext>
              </a:extLst>
            </p:cNvPr>
            <p:cNvSpPr/>
            <p:nvPr/>
          </p:nvSpPr>
          <p:spPr>
            <a:xfrm>
              <a:off x="6560294" y="202495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21A33AD-7882-4071-A1DE-5291E64EE109}"/>
                </a:ext>
              </a:extLst>
            </p:cNvPr>
            <p:cNvSpPr/>
            <p:nvPr/>
          </p:nvSpPr>
          <p:spPr>
            <a:xfrm>
              <a:off x="6196389" y="256290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1B4BCEFA-882D-4EC1-8955-4FCF8BDC1733}"/>
                    </a:ext>
                  </a:extLst>
                </p:cNvPr>
                <p:cNvSpPr txBox="1"/>
                <p:nvPr/>
              </p:nvSpPr>
              <p:spPr>
                <a:xfrm>
                  <a:off x="6405260" y="3017098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1B4BCEFA-882D-4EC1-8955-4FCF8BDC1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260" y="3017098"/>
                  <a:ext cx="14382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C37B0BD0-64FD-4D30-8116-BA7B246E5481}"/>
                    </a:ext>
                  </a:extLst>
                </p:cNvPr>
                <p:cNvSpPr txBox="1"/>
                <p:nvPr/>
              </p:nvSpPr>
              <p:spPr>
                <a:xfrm>
                  <a:off x="6057156" y="250700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C37B0BD0-64FD-4D30-8116-BA7B246E5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156" y="2507006"/>
                  <a:ext cx="140230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48B2744-E2E3-4361-A5A8-97E7081EE567}"/>
                    </a:ext>
                  </a:extLst>
                </p:cNvPr>
                <p:cNvSpPr txBox="1"/>
                <p:nvPr/>
              </p:nvSpPr>
              <p:spPr>
                <a:xfrm>
                  <a:off x="7023944" y="2507006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48B2744-E2E3-4361-A5A8-97E7081E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944" y="2507006"/>
                  <a:ext cx="129138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2986816A-050D-4AC3-BA46-B429CECC8F3E}"/>
                </a:ext>
              </a:extLst>
            </p:cNvPr>
            <p:cNvSpPr/>
            <p:nvPr/>
          </p:nvSpPr>
          <p:spPr>
            <a:xfrm>
              <a:off x="6560294" y="307144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78BC515-B526-4444-983A-3358F811BDA4}"/>
                </a:ext>
              </a:extLst>
            </p:cNvPr>
            <p:cNvSpPr/>
            <p:nvPr/>
          </p:nvSpPr>
          <p:spPr>
            <a:xfrm>
              <a:off x="6915944" y="256290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E635AD9-E9AD-45A6-AEC1-F6B517A5BCFA}"/>
                </a:ext>
              </a:extLst>
            </p:cNvPr>
            <p:cNvCxnSpPr>
              <a:cxnSpLocks/>
              <a:stCxn id="121" idx="3"/>
              <a:endCxn id="123" idx="0"/>
            </p:cNvCxnSpPr>
            <p:nvPr/>
          </p:nvCxnSpPr>
          <p:spPr>
            <a:xfrm flipH="1">
              <a:off x="6250389" y="2116082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F50FBEE-9246-4BB0-B30D-7082E43F9C64}"/>
                </a:ext>
              </a:extLst>
            </p:cNvPr>
            <p:cNvCxnSpPr>
              <a:cxnSpLocks/>
              <a:stCxn id="123" idx="4"/>
              <a:endCxn id="129" idx="1"/>
            </p:cNvCxnSpPr>
            <p:nvPr/>
          </p:nvCxnSpPr>
          <p:spPr>
            <a:xfrm>
              <a:off x="6250389" y="2669664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1487B7B-F3E6-40A2-A997-C2163ADC2C1D}"/>
                </a:ext>
              </a:extLst>
            </p:cNvPr>
            <p:cNvCxnSpPr>
              <a:cxnSpLocks/>
              <a:stCxn id="129" idx="7"/>
              <a:endCxn id="130" idx="4"/>
            </p:cNvCxnSpPr>
            <p:nvPr/>
          </p:nvCxnSpPr>
          <p:spPr>
            <a:xfrm flipV="1">
              <a:off x="6652478" y="2669664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4994ED2E-425E-428B-A97C-D16E55BBD481}"/>
                    </a:ext>
                  </a:extLst>
                </p:cNvPr>
                <p:cNvSpPr txBox="1"/>
                <p:nvPr/>
              </p:nvSpPr>
              <p:spPr>
                <a:xfrm>
                  <a:off x="6413249" y="199920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4994ED2E-425E-428B-A97C-D16E55BBD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249" y="1999205"/>
                  <a:ext cx="14997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28000" r="-24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7343831-8253-4BA8-90BB-319B25A54E2E}"/>
                </a:ext>
              </a:extLst>
            </p:cNvPr>
            <p:cNvCxnSpPr>
              <a:cxnSpLocks/>
              <a:stCxn id="121" idx="5"/>
              <a:endCxn id="130" idx="0"/>
            </p:cNvCxnSpPr>
            <p:nvPr/>
          </p:nvCxnSpPr>
          <p:spPr>
            <a:xfrm>
              <a:off x="6652478" y="2116082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1FE8ACCE-41A6-4254-862F-ADAED7508E77}"/>
                </a:ext>
              </a:extLst>
            </p:cNvPr>
            <p:cNvSpPr/>
            <p:nvPr/>
          </p:nvSpPr>
          <p:spPr>
            <a:xfrm>
              <a:off x="7205859" y="202691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7A9589D-7DF2-4E59-B8EF-952B06776789}"/>
                </a:ext>
              </a:extLst>
            </p:cNvPr>
            <p:cNvSpPr/>
            <p:nvPr/>
          </p:nvSpPr>
          <p:spPr>
            <a:xfrm>
              <a:off x="7205859" y="254223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5112079-FEF3-4A76-8039-EA1E057F9FF4}"/>
                </a:ext>
              </a:extLst>
            </p:cNvPr>
            <p:cNvSpPr/>
            <p:nvPr/>
          </p:nvSpPr>
          <p:spPr>
            <a:xfrm>
              <a:off x="7205859" y="305758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A3162E99-09C7-4E38-BAF0-DD6609887A37}"/>
                    </a:ext>
                  </a:extLst>
                </p:cNvPr>
                <p:cNvSpPr txBox="1"/>
                <p:nvPr/>
              </p:nvSpPr>
              <p:spPr>
                <a:xfrm>
                  <a:off x="7351938" y="2989949"/>
                  <a:ext cx="1537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A3162E99-09C7-4E38-BAF0-DD6609887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38" y="2989949"/>
                  <a:ext cx="153760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26923" r="-23077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096D5FA-D5BC-49A6-BEC3-612414ABE7CD}"/>
                    </a:ext>
                  </a:extLst>
                </p:cNvPr>
                <p:cNvSpPr txBox="1"/>
                <p:nvPr/>
              </p:nvSpPr>
              <p:spPr>
                <a:xfrm>
                  <a:off x="7351938" y="2507006"/>
                  <a:ext cx="1447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096D5FA-D5BC-49A6-BEC3-612414ABE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38" y="2507006"/>
                  <a:ext cx="144719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41667" r="-37500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F4DEF35D-DF70-435A-B911-2B21F90A0FFD}"/>
                    </a:ext>
                  </a:extLst>
                </p:cNvPr>
                <p:cNvSpPr txBox="1"/>
                <p:nvPr/>
              </p:nvSpPr>
              <p:spPr>
                <a:xfrm>
                  <a:off x="7351938" y="1958615"/>
                  <a:ext cx="1338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F4DEF35D-DF70-435A-B911-2B21F90A0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38" y="1958615"/>
                  <a:ext cx="13381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2324B14-2F4F-40A7-9425-2FCDCF9C934A}"/>
                </a:ext>
              </a:extLst>
            </p:cNvPr>
            <p:cNvCxnSpPr>
              <a:cxnSpLocks/>
              <a:stCxn id="141" idx="4"/>
              <a:endCxn id="143" idx="0"/>
            </p:cNvCxnSpPr>
            <p:nvPr/>
          </p:nvCxnSpPr>
          <p:spPr>
            <a:xfrm>
              <a:off x="7259859" y="2133674"/>
              <a:ext cx="0" cy="923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内容占位符 5">
                <a:extLst>
                  <a:ext uri="{FF2B5EF4-FFF2-40B4-BE49-F238E27FC236}">
                    <a16:creationId xmlns:a16="http://schemas.microsoft.com/office/drawing/2014/main" id="{E3FDBEE2-543D-401A-8294-C235A70CC2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3" y="4902118"/>
                <a:ext cx="7166786" cy="95071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9.?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,∗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,∘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若满足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</a:t>
                </a:r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幂等律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9" name="内容占位符 5">
                <a:extLst>
                  <a:ext uri="{FF2B5EF4-FFF2-40B4-BE49-F238E27FC236}">
                    <a16:creationId xmlns:a16="http://schemas.microsoft.com/office/drawing/2014/main" id="{E3FDBEE2-543D-401A-8294-C235A70C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3" y="4902118"/>
                <a:ext cx="7166786" cy="950717"/>
              </a:xfrm>
              <a:prstGeom prst="rect">
                <a:avLst/>
              </a:prstGeom>
              <a:blipFill>
                <a:blip r:embed="rId23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内容占位符 5">
            <a:extLst>
              <a:ext uri="{FF2B5EF4-FFF2-40B4-BE49-F238E27FC236}">
                <a16:creationId xmlns:a16="http://schemas.microsoft.com/office/drawing/2014/main" id="{ACBCCA18-7318-4E27-9EA1-E4C41E21FA12}"/>
              </a:ext>
            </a:extLst>
          </p:cNvPr>
          <p:cNvSpPr txBox="1">
            <a:spLocks/>
          </p:cNvSpPr>
          <p:nvPr/>
        </p:nvSpPr>
        <p:spPr>
          <a:xfrm>
            <a:off x="2924154" y="5970489"/>
            <a:ext cx="2727962" cy="5096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这两个定义等价</a:t>
            </a:r>
            <a:r>
              <a:rPr lang="en-US" altLang="zh-TW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内容占位符 5">
                <a:extLst>
                  <a:ext uri="{FF2B5EF4-FFF2-40B4-BE49-F238E27FC236}">
                    <a16:creationId xmlns:a16="http://schemas.microsoft.com/office/drawing/2014/main" id="{B485BB47-FD59-4321-9DAD-AAAC1F470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3" y="928519"/>
                <a:ext cx="7166786" cy="95071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,≼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是偏序集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最小上</a:t>
                </a:r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界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最大下界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关于偏序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作成一个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1" name="内容占位符 5">
                <a:extLst>
                  <a:ext uri="{FF2B5EF4-FFF2-40B4-BE49-F238E27FC236}">
                    <a16:creationId xmlns:a16="http://schemas.microsoft.com/office/drawing/2014/main" id="{B485BB47-FD59-4321-9DAD-AAAC1F47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3" y="928519"/>
                <a:ext cx="7166786" cy="950717"/>
              </a:xfrm>
              <a:prstGeom prst="rect">
                <a:avLst/>
              </a:prstGeom>
              <a:blipFill>
                <a:blip r:embed="rId24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10541" y="2677379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幂集格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0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F0A76DC-FD8F-4546-BE4F-32D9DBDEC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3" y="928520"/>
                <a:ext cx="7166786" cy="174800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是含有格中元素以及符号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的命题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替换成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替换成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替换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替换成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所得到的命题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对偶命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F0A76DC-FD8F-4546-BE4F-32D9DBDEC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3" y="928520"/>
                <a:ext cx="7166786" cy="1748006"/>
              </a:xfrm>
              <a:prstGeom prst="rect">
                <a:avLst/>
              </a:prstGeom>
              <a:blipFill>
                <a:blip r:embed="rId2"/>
                <a:stretch>
                  <a:fillRect l="-763" r="-2460" b="-34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054DEB33-6F6E-4EC5-B9E9-3FBF619202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3" y="3147904"/>
                <a:ext cx="7418670" cy="1385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4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格的对偶原理</a:t>
                </a:r>
                <a:r>
                  <a:rPr lang="en-US" altLang="zh-TW" sz="24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是含有格中元素以及符号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的命题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对一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切格为真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的对偶命题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也对一切格为真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054DEB33-6F6E-4EC5-B9E9-3FBF6192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3" y="3147904"/>
                <a:ext cx="7418670" cy="1385996"/>
              </a:xfrm>
              <a:prstGeom prst="rect">
                <a:avLst/>
              </a:prstGeom>
              <a:blipFill>
                <a:blip r:embed="rId3"/>
                <a:stretch>
                  <a:fillRect l="-1233" t="-4386" r="-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88B1D02-D10A-4905-BBF0-2BB7F63967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3" y="4750430"/>
                <a:ext cx="7361520" cy="509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88B1D02-D10A-4905-BBF0-2BB7F6396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3" y="4750430"/>
                <a:ext cx="7361520" cy="509696"/>
              </a:xfrm>
              <a:prstGeom prst="rect">
                <a:avLst/>
              </a:prstGeom>
              <a:blipFill>
                <a:blip r:embed="rId4"/>
                <a:stretch>
                  <a:fillRect l="-82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2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28519"/>
                <a:ext cx="7385837" cy="326248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,≼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则运算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交换律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结合律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幂等律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(1)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(3)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(4)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28519"/>
                <a:ext cx="7385837" cy="3262481"/>
              </a:xfrm>
              <a:prstGeom prst="rect">
                <a:avLst/>
              </a:prstGeom>
              <a:blipFill>
                <a:blip r:embed="rId2"/>
                <a:stretch>
                  <a:fillRect l="-741" b="-37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0B6149-34AB-4E96-BDF4-9DF4D90D408A}"/>
                  </a:ext>
                </a:extLst>
              </p:cNvPr>
              <p:cNvSpPr txBox="1"/>
              <p:nvPr/>
            </p:nvSpPr>
            <p:spPr>
              <a:xfrm>
                <a:off x="1091412" y="4615558"/>
                <a:ext cx="70460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格是具有两个二元运算的代数系统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,∨,∧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∧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交换律、结合律、幂等律和吸收律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0B6149-34AB-4E96-BDF4-9DF4D90D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4615558"/>
                <a:ext cx="7046031" cy="707886"/>
              </a:xfrm>
              <a:prstGeom prst="rect">
                <a:avLst/>
              </a:prstGeom>
              <a:blipFill>
                <a:blip r:embed="rId3"/>
                <a:stretch>
                  <a:fillRect l="-779" t="-6034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C34CACF-988F-4BA3-9786-86915A981D82}"/>
              </a:ext>
            </a:extLst>
          </p:cNvPr>
          <p:cNvSpPr txBox="1"/>
          <p:nvPr/>
        </p:nvSpPr>
        <p:spPr>
          <a:xfrm>
            <a:off x="1091411" y="5575538"/>
            <a:ext cx="7141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有两个二元运算满足交换律、结合律、幂等律和吸收律的代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数系统是否能通过适当的方式定义一个偏序使之成为格呢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03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A0D21B-8A94-4586-88E1-33F8FC430BDD}"/>
              </a:ext>
            </a:extLst>
          </p:cNvPr>
          <p:cNvSpPr/>
          <p:nvPr/>
        </p:nvSpPr>
        <p:spPr>
          <a:xfrm>
            <a:off x="3733800" y="2286000"/>
            <a:ext cx="1476375" cy="371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726607-46E0-4EB2-95E9-BAC34B0D8619}"/>
              </a:ext>
            </a:extLst>
          </p:cNvPr>
          <p:cNvSpPr/>
          <p:nvPr/>
        </p:nvSpPr>
        <p:spPr>
          <a:xfrm>
            <a:off x="5476875" y="2285999"/>
            <a:ext cx="1476375" cy="371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FA877028-24AB-4FA7-BBE5-3A2C239A2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28520"/>
                <a:ext cx="7385837" cy="180515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,∗,∘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是具有两个二元运算的代数系统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且对于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endParaRPr lang="en-US" altLang="zh-TW" sz="20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运算满足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可以适当定义</a:t>
                </a:r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中的偏序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altLang="zh-TW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,≼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构成一个格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FA877028-24AB-4FA7-BBE5-3A2C239A2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28520"/>
                <a:ext cx="7385837" cy="1805156"/>
              </a:xfrm>
              <a:prstGeom prst="rect">
                <a:avLst/>
              </a:prstGeom>
              <a:blipFill>
                <a:blip r:embed="rId2"/>
                <a:stretch>
                  <a:fillRect l="-741" b="-167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C2DD88FC-4B57-4CFF-9F8D-497E1CF176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3882" y="3054979"/>
                <a:ext cx="4026294" cy="535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吸收律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幂等律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C2DD88FC-4B57-4CFF-9F8D-497E1CF1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82" y="3054979"/>
                <a:ext cx="4026294" cy="535945"/>
              </a:xfrm>
              <a:prstGeom prst="rect">
                <a:avLst/>
              </a:prstGeom>
              <a:blipFill>
                <a:blip r:embed="rId3"/>
                <a:stretch>
                  <a:fillRect l="-1513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580DC0-142A-471B-B80E-C9B906A918E0}"/>
                  </a:ext>
                </a:extLst>
              </p:cNvPr>
              <p:cNvSpPr/>
              <p:nvPr/>
            </p:nvSpPr>
            <p:spPr>
              <a:xfrm>
                <a:off x="1692122" y="3552134"/>
                <a:ext cx="4284314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𝑎𝑅𝑏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上的偏序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580DC0-142A-471B-B80E-C9B906A91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22" y="3552134"/>
                <a:ext cx="4284314" cy="913070"/>
              </a:xfrm>
              <a:prstGeom prst="rect">
                <a:avLst/>
              </a:prstGeom>
              <a:blipFill>
                <a:blip r:embed="rId4"/>
                <a:stretch>
                  <a:fillRect l="-1567" b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E47B2F5-A570-445C-B486-E9EFA9B10E6F}"/>
                  </a:ext>
                </a:extLst>
              </p:cNvPr>
              <p:cNvSpPr/>
              <p:nvPr/>
            </p:nvSpPr>
            <p:spPr>
              <a:xfrm>
                <a:off x="1692122" y="4417179"/>
                <a:ext cx="3518054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构成格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E47B2F5-A570-445C-B486-E9EFA9B10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22" y="4417179"/>
                <a:ext cx="3518054" cy="502702"/>
              </a:xfrm>
              <a:prstGeom prst="rect">
                <a:avLst/>
              </a:prstGeom>
              <a:blipFill>
                <a:blip r:embed="rId5"/>
                <a:stretch>
                  <a:fillRect l="-190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9E0DAC6F-5353-40E5-862D-A07E904409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1685" y="3209925"/>
                <a:ext cx="1976940" cy="132765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幂等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自反性</a:t>
                </a:r>
                <a:endParaRPr lang="en-US" altLang="zh-TW" sz="1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反对称性</a:t>
                </a:r>
                <a:endParaRPr lang="en-US" altLang="zh-TW" sz="1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TW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传递性</a:t>
                </a:r>
                <a:endParaRPr lang="en-US" altLang="zh-TW" sz="1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9E0DAC6F-5353-40E5-862D-A07E9044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85" y="3209925"/>
                <a:ext cx="1976940" cy="1327656"/>
              </a:xfrm>
              <a:prstGeom prst="rect">
                <a:avLst/>
              </a:prstGeom>
              <a:blipFill>
                <a:blip r:embed="rId6"/>
                <a:stretch>
                  <a:fillRect l="-2469" r="-309" b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08F07DD1-1666-4DA4-AC31-6CFD572A9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3882" y="5339228"/>
                <a:ext cx="7166786" cy="102316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,∗,∘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是代数系统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,∗,∘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构成一个格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08F07DD1-1666-4DA4-AC31-6CFD572A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82" y="5339228"/>
                <a:ext cx="7166786" cy="1023164"/>
              </a:xfrm>
              <a:prstGeom prst="rect">
                <a:avLst/>
              </a:prstGeom>
              <a:blipFill>
                <a:blip r:embed="rId7"/>
                <a:stretch>
                  <a:fillRect l="-763" r="-254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0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B21B22E-45F5-4CCE-81CE-E2D5E00DD5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28520"/>
                <a:ext cx="7385837" cy="99553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B21B22E-45F5-4CCE-81CE-E2D5E00D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28520"/>
                <a:ext cx="7385837" cy="995530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5EDE1693-42DF-4FBE-918E-C6A099F6EF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2252495"/>
                <a:ext cx="7385837" cy="99553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∧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≼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∧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lang="zh-TW" altLang="en-US" sz="2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且</m:t>
                      </m:r>
                      <m:r>
                        <a:rPr lang="en-US" altLang="zh-TW" sz="2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∨</m:t>
                      </m:r>
                      <m:r>
                        <a:rPr lang="en-US" altLang="zh-TW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TW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≼</m:t>
                      </m:r>
                      <m:r>
                        <a:rPr lang="en-US" altLang="zh-TW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TW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∨</m:t>
                      </m:r>
                      <m:r>
                        <a:rPr lang="en-US" altLang="zh-TW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5EDE1693-42DF-4FBE-918E-C6A099F6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2252495"/>
                <a:ext cx="7385837" cy="995530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269318D3-DC41-4B45-89B2-F1637F039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3838576"/>
                <a:ext cx="5490363" cy="995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11.5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269318D3-DC41-4B45-89B2-F1637F03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3838576"/>
                <a:ext cx="5490363" cy="995530"/>
              </a:xfrm>
              <a:prstGeom prst="rect">
                <a:avLst/>
              </a:prstGeom>
              <a:blipFill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F33DB4A-FA12-4C32-9F73-CD59BA04CD8C}"/>
                  </a:ext>
                </a:extLst>
              </p:cNvPr>
              <p:cNvSpPr/>
              <p:nvPr/>
            </p:nvSpPr>
            <p:spPr>
              <a:xfrm>
                <a:off x="1616453" y="4910247"/>
                <a:ext cx="39521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F33DB4A-FA12-4C32-9F73-CD59BA04C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53" y="4910247"/>
                <a:ext cx="3952171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E72B0D9C-40AC-40AC-AD2D-D7E080B3FC20}"/>
              </a:ext>
            </a:extLst>
          </p:cNvPr>
          <p:cNvGrpSpPr/>
          <p:nvPr/>
        </p:nvGrpSpPr>
        <p:grpSpPr>
          <a:xfrm>
            <a:off x="6499636" y="4069654"/>
            <a:ext cx="1110609" cy="1153241"/>
            <a:chOff x="6219081" y="3807548"/>
            <a:chExt cx="1110609" cy="11532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DAD7BA1-7593-4E81-B7AC-8C1A7C51512C}"/>
                </a:ext>
              </a:extLst>
            </p:cNvPr>
            <p:cNvSpPr/>
            <p:nvPr/>
          </p:nvSpPr>
          <p:spPr>
            <a:xfrm>
              <a:off x="6722219" y="380754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2E12AFE-7055-4B05-A5C1-7B85BBF83B24}"/>
                </a:ext>
              </a:extLst>
            </p:cNvPr>
            <p:cNvSpPr/>
            <p:nvPr/>
          </p:nvSpPr>
          <p:spPr>
            <a:xfrm>
              <a:off x="6358314" y="434549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DB7D682-65AE-4E6B-85AA-FCAB601345DB}"/>
                    </a:ext>
                  </a:extLst>
                </p:cNvPr>
                <p:cNvSpPr txBox="1"/>
                <p:nvPr/>
              </p:nvSpPr>
              <p:spPr>
                <a:xfrm>
                  <a:off x="6219081" y="4289596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DB7D682-65AE-4E6B-85AA-FCAB6013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081" y="4289596"/>
                  <a:ext cx="14023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69E3E3A-1F97-4D26-A08B-761602D82CBD}"/>
                    </a:ext>
                  </a:extLst>
                </p:cNvPr>
                <p:cNvSpPr txBox="1"/>
                <p:nvPr/>
              </p:nvSpPr>
              <p:spPr>
                <a:xfrm>
                  <a:off x="7185869" y="4516692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69E3E3A-1F97-4D26-A08B-761602D82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869" y="4516692"/>
                  <a:ext cx="143821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CE065A0-5817-43E0-A429-D9BD44DEB60A}"/>
                </a:ext>
              </a:extLst>
            </p:cNvPr>
            <p:cNvSpPr/>
            <p:nvPr/>
          </p:nvSpPr>
          <p:spPr>
            <a:xfrm>
              <a:off x="6722219" y="485403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867FD11-4F6F-43F9-B8C9-D83AB467CCB1}"/>
                </a:ext>
              </a:extLst>
            </p:cNvPr>
            <p:cNvSpPr/>
            <p:nvPr/>
          </p:nvSpPr>
          <p:spPr>
            <a:xfrm>
              <a:off x="7077869" y="457259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3E2D40-64FB-4450-B0DC-019F41352244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6412314" y="3898672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2A6D733-9B64-4747-89AE-4A855D7B6D10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>
              <a:off x="6412314" y="4452254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E4EE370-9BED-426E-964B-C540B1C82850}"/>
                </a:ext>
              </a:extLst>
            </p:cNvPr>
            <p:cNvCxnSpPr>
              <a:cxnSpLocks/>
              <a:stCxn id="12" idx="7"/>
              <a:endCxn id="13" idx="3"/>
            </p:cNvCxnSpPr>
            <p:nvPr/>
          </p:nvCxnSpPr>
          <p:spPr>
            <a:xfrm flipV="1">
              <a:off x="6814403" y="4663716"/>
              <a:ext cx="279282" cy="205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40C2A93-C786-4B54-B006-3DC697EEC3A0}"/>
                    </a:ext>
                  </a:extLst>
                </p:cNvPr>
                <p:cNvSpPr txBox="1"/>
                <p:nvPr/>
              </p:nvSpPr>
              <p:spPr>
                <a:xfrm>
                  <a:off x="7194516" y="4074152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40C2A93-C786-4B54-B006-3DC697EEC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516" y="4074152"/>
                  <a:ext cx="129138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9048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0878164-6A0B-4F86-8216-AB4E208D8860}"/>
                </a:ext>
              </a:extLst>
            </p:cNvPr>
            <p:cNvCxnSpPr>
              <a:cxnSpLocks/>
              <a:stCxn id="7" idx="5"/>
              <a:endCxn id="28" idx="1"/>
            </p:cNvCxnSpPr>
            <p:nvPr/>
          </p:nvCxnSpPr>
          <p:spPr>
            <a:xfrm>
              <a:off x="6814403" y="3898672"/>
              <a:ext cx="279282" cy="239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D990873-4A4E-4309-B549-F6CA4D1ED0EE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7131869" y="4228842"/>
              <a:ext cx="0" cy="343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44BF357-3316-4601-8395-4F2720C0DEED}"/>
                </a:ext>
              </a:extLst>
            </p:cNvPr>
            <p:cNvSpPr/>
            <p:nvPr/>
          </p:nvSpPr>
          <p:spPr>
            <a:xfrm>
              <a:off x="7077869" y="412208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内容占位符 5">
            <a:extLst>
              <a:ext uri="{FF2B5EF4-FFF2-40B4-BE49-F238E27FC236}">
                <a16:creationId xmlns:a16="http://schemas.microsoft.com/office/drawing/2014/main" id="{CA1828FD-9AE0-4016-9F5C-701A44B951F4}"/>
              </a:ext>
            </a:extLst>
          </p:cNvPr>
          <p:cNvSpPr txBox="1">
            <a:spLocks/>
          </p:cNvSpPr>
          <p:nvPr/>
        </p:nvSpPr>
        <p:spPr>
          <a:xfrm>
            <a:off x="3124200" y="5787300"/>
            <a:ext cx="2895600" cy="5096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格不一定满足分配律</a:t>
            </a:r>
            <a:endParaRPr lang="en-US" altLang="zh-TW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1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椭圆 275">
            <a:extLst>
              <a:ext uri="{FF2B5EF4-FFF2-40B4-BE49-F238E27FC236}">
                <a16:creationId xmlns:a16="http://schemas.microsoft.com/office/drawing/2014/main" id="{01935280-A2BD-42E3-8BD7-1A2E42067E7D}"/>
              </a:ext>
            </a:extLst>
          </p:cNvPr>
          <p:cNvSpPr/>
          <p:nvPr/>
        </p:nvSpPr>
        <p:spPr>
          <a:xfrm>
            <a:off x="1783624" y="5896828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C59518B0-12A5-4182-8FC3-F097C43508DA}"/>
              </a:ext>
            </a:extLst>
          </p:cNvPr>
          <p:cNvSpPr/>
          <p:nvPr/>
        </p:nvSpPr>
        <p:spPr>
          <a:xfrm>
            <a:off x="2291941" y="5896828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287670D0-77E6-4B40-B6C2-B0EC2077DB8B}"/>
              </a:ext>
            </a:extLst>
          </p:cNvPr>
          <p:cNvSpPr/>
          <p:nvPr/>
        </p:nvSpPr>
        <p:spPr>
          <a:xfrm>
            <a:off x="3890557" y="5895804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B7C21C2A-5A57-45C8-B360-C65817324AA7}"/>
              </a:ext>
            </a:extLst>
          </p:cNvPr>
          <p:cNvSpPr/>
          <p:nvPr/>
        </p:nvSpPr>
        <p:spPr>
          <a:xfrm>
            <a:off x="4898849" y="5879403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A4FE46C3-8CDE-4542-8505-071E0A6CAF6B}"/>
              </a:ext>
            </a:extLst>
          </p:cNvPr>
          <p:cNvSpPr/>
          <p:nvPr/>
        </p:nvSpPr>
        <p:spPr>
          <a:xfrm>
            <a:off x="6540042" y="5891489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DC84CEB9-3668-4297-8ACB-C0A4CB2823A0}"/>
              </a:ext>
            </a:extLst>
          </p:cNvPr>
          <p:cNvSpPr/>
          <p:nvPr/>
        </p:nvSpPr>
        <p:spPr>
          <a:xfrm>
            <a:off x="7048359" y="5891489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E8490816-54BB-47E3-8019-FB45E6974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939103"/>
                <a:ext cx="7385837" cy="99553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,∧,∨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的非空子集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中的运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∧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仍构成格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E8490816-54BB-47E3-8019-FB45E6974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939103"/>
                <a:ext cx="7385837" cy="995530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3A1523-7A1B-4E48-A33E-D1B96CA095CB}"/>
                  </a:ext>
                </a:extLst>
              </p:cNvPr>
              <p:cNvSpPr txBox="1"/>
              <p:nvPr/>
            </p:nvSpPr>
            <p:spPr>
              <a:xfrm>
                <a:off x="1929612" y="2160197"/>
                <a:ext cx="2172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真子格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3A1523-7A1B-4E48-A33E-D1B96CA09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12" y="2160197"/>
                <a:ext cx="2172839" cy="400110"/>
              </a:xfrm>
              <a:prstGeom prst="rect">
                <a:avLst/>
              </a:prstGeom>
              <a:blipFill>
                <a:blip r:embed="rId3"/>
                <a:stretch>
                  <a:fillRect l="-2528" t="-10606" r="-196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F0C2F598-7A59-4CDC-BF83-4C2AAC2A86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2931235"/>
                <a:ext cx="5328438" cy="995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11.6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设格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如右图所示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判断何者为子格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F0C2F598-7A59-4CDC-BF83-4C2AAC2A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2931235"/>
                <a:ext cx="5328438" cy="995530"/>
              </a:xfrm>
              <a:prstGeom prst="rect">
                <a:avLst/>
              </a:prstGeom>
              <a:blipFill>
                <a:blip r:embed="rId4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EE1716-C247-411D-B02A-77BBC07C638F}"/>
              </a:ext>
            </a:extLst>
          </p:cNvPr>
          <p:cNvGrpSpPr/>
          <p:nvPr/>
        </p:nvGrpSpPr>
        <p:grpSpPr>
          <a:xfrm>
            <a:off x="6736449" y="2634743"/>
            <a:ext cx="1461436" cy="1618865"/>
            <a:chOff x="6736449" y="2634743"/>
            <a:chExt cx="1461436" cy="161886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161C7C-F084-4C8A-825C-BBB26F036629}"/>
                </a:ext>
              </a:extLst>
            </p:cNvPr>
            <p:cNvGrpSpPr/>
            <p:nvPr/>
          </p:nvGrpSpPr>
          <p:grpSpPr>
            <a:xfrm>
              <a:off x="6736449" y="2634743"/>
              <a:ext cx="1461436" cy="1618865"/>
              <a:chOff x="6736450" y="3424212"/>
              <a:chExt cx="1461436" cy="161886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2950DBB-DB98-418A-A766-F44081555390}"/>
                  </a:ext>
                </a:extLst>
              </p:cNvPr>
              <p:cNvSpPr/>
              <p:nvPr/>
            </p:nvSpPr>
            <p:spPr>
              <a:xfrm>
                <a:off x="7388175" y="3669780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BAC841C-CE17-42E3-A913-0A8A32A63429}"/>
                  </a:ext>
                </a:extLst>
              </p:cNvPr>
              <p:cNvSpPr/>
              <p:nvPr/>
            </p:nvSpPr>
            <p:spPr>
              <a:xfrm>
                <a:off x="6889827" y="3997133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F8EA63F-5992-4871-BA66-2671D791B670}"/>
                  </a:ext>
                </a:extLst>
              </p:cNvPr>
              <p:cNvSpPr/>
              <p:nvPr/>
            </p:nvSpPr>
            <p:spPr>
              <a:xfrm>
                <a:off x="7870707" y="4002208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F62CCFC-3967-4C8B-9DD1-83002315E0D0}"/>
                  </a:ext>
                </a:extLst>
              </p:cNvPr>
              <p:cNvSpPr/>
              <p:nvPr/>
            </p:nvSpPr>
            <p:spPr>
              <a:xfrm>
                <a:off x="7388175" y="4365394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1902811-84A8-47F1-BCD9-96BA86D0B4B5}"/>
                  </a:ext>
                </a:extLst>
              </p:cNvPr>
              <p:cNvCxnSpPr>
                <a:stCxn id="6" idx="3"/>
                <a:endCxn id="7" idx="7"/>
              </p:cNvCxnSpPr>
              <p:nvPr/>
            </p:nvCxnSpPr>
            <p:spPr>
              <a:xfrm flipH="1">
                <a:off x="6982011" y="3760904"/>
                <a:ext cx="421980" cy="2518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7642CB5-EDEB-4592-9988-E3395E9B1DE0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7480359" y="3760904"/>
                <a:ext cx="406164" cy="2569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846E693-A41A-4631-A7D5-1262F2550D2B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6982011" y="4088257"/>
                <a:ext cx="421980" cy="2927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B922515-2BE8-403A-A328-AEB88F8C6A24}"/>
                  </a:ext>
                </a:extLst>
              </p:cNvPr>
              <p:cNvCxnSpPr>
                <a:cxnSpLocks/>
                <a:stCxn id="8" idx="3"/>
                <a:endCxn id="9" idx="7"/>
              </p:cNvCxnSpPr>
              <p:nvPr/>
            </p:nvCxnSpPr>
            <p:spPr>
              <a:xfrm flipH="1">
                <a:off x="7480359" y="4093332"/>
                <a:ext cx="406164" cy="287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EAEFCA6-C091-47E6-B257-0928E6DFB61C}"/>
                  </a:ext>
                </a:extLst>
              </p:cNvPr>
              <p:cNvSpPr/>
              <p:nvPr/>
            </p:nvSpPr>
            <p:spPr>
              <a:xfrm>
                <a:off x="7388175" y="4733655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81C1310-49E2-4C54-8632-762C44DB9BFD}"/>
                  </a:ext>
                </a:extLst>
              </p:cNvPr>
              <p:cNvSpPr/>
              <p:nvPr/>
            </p:nvSpPr>
            <p:spPr>
              <a:xfrm>
                <a:off x="6889827" y="4379030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BBA0521-FFDB-4A83-A7AF-869E42730860}"/>
                  </a:ext>
                </a:extLst>
              </p:cNvPr>
              <p:cNvSpPr/>
              <p:nvPr/>
            </p:nvSpPr>
            <p:spPr>
              <a:xfrm>
                <a:off x="7870707" y="4384105"/>
                <a:ext cx="108000" cy="1067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98E3A96-44CC-4D34-B3F2-CCBDF5EE1BAC}"/>
                  </a:ext>
                </a:extLst>
              </p:cNvPr>
              <p:cNvCxnSpPr>
                <a:cxnSpLocks/>
                <a:stCxn id="16" idx="0"/>
                <a:endCxn id="7" idx="4"/>
              </p:cNvCxnSpPr>
              <p:nvPr/>
            </p:nvCxnSpPr>
            <p:spPr>
              <a:xfrm flipV="1">
                <a:off x="6943827" y="4103891"/>
                <a:ext cx="0" cy="275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673E718-51EC-4A30-9A24-8F139545F094}"/>
                  </a:ext>
                </a:extLst>
              </p:cNvPr>
              <p:cNvCxnSpPr>
                <a:cxnSpLocks/>
                <a:stCxn id="17" idx="0"/>
                <a:endCxn id="8" idx="4"/>
              </p:cNvCxnSpPr>
              <p:nvPr/>
            </p:nvCxnSpPr>
            <p:spPr>
              <a:xfrm flipV="1">
                <a:off x="7924707" y="4108966"/>
                <a:ext cx="0" cy="275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22AEA5C-89DA-4B48-B848-7F53265CACD3}"/>
                  </a:ext>
                </a:extLst>
              </p:cNvPr>
              <p:cNvCxnSpPr>
                <a:cxnSpLocks/>
                <a:stCxn id="15" idx="7"/>
                <a:endCxn id="17" idx="3"/>
              </p:cNvCxnSpPr>
              <p:nvPr/>
            </p:nvCxnSpPr>
            <p:spPr>
              <a:xfrm flipV="1">
                <a:off x="7480359" y="4475229"/>
                <a:ext cx="406164" cy="274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77D2621-B114-42AB-A284-2631E911D1B6}"/>
                  </a:ext>
                </a:extLst>
              </p:cNvPr>
              <p:cNvCxnSpPr>
                <a:cxnSpLocks/>
                <a:stCxn id="15" idx="1"/>
                <a:endCxn id="16" idx="5"/>
              </p:cNvCxnSpPr>
              <p:nvPr/>
            </p:nvCxnSpPr>
            <p:spPr>
              <a:xfrm flipH="1" flipV="1">
                <a:off x="6982011" y="4470154"/>
                <a:ext cx="421980" cy="279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3A4C3175-F86E-4159-8CB3-14703160B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263" y="4827633"/>
                    <a:ext cx="14382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3A4C3175-F86E-4159-8CB3-14703160B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263" y="4827633"/>
                    <a:ext cx="14382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7F616F4-8D04-4FA8-8752-C910DCF32C35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450" y="4321930"/>
                    <a:ext cx="140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7F616F4-8D04-4FA8-8752-C910DCF32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450" y="4321930"/>
                    <a:ext cx="140231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3043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D307883-7D80-4B8C-91C8-D68287C753D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025" y="4148505"/>
                    <a:ext cx="1603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D307883-7D80-4B8C-91C8-D68287C75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025" y="4148505"/>
                    <a:ext cx="160300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550A369B-2011-4620-836D-E5773C2D0EF1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897" y="3910622"/>
                    <a:ext cx="13381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550A369B-2011-4620-836D-E5773C2D0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897" y="3910622"/>
                    <a:ext cx="133819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27"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9268F43-0608-4541-9565-A85F941BD325}"/>
                      </a:ext>
                    </a:extLst>
                  </p:cNvPr>
                  <p:cNvSpPr txBox="1"/>
                  <p:nvPr/>
                </p:nvSpPr>
                <p:spPr>
                  <a:xfrm>
                    <a:off x="7989041" y="4296499"/>
                    <a:ext cx="1603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9268F43-0608-4541-9565-A85F941BD3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041" y="4296499"/>
                    <a:ext cx="160300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923" r="-1923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033768-B40D-48DF-A593-3EC41BD28DEA}"/>
                      </a:ext>
                    </a:extLst>
                  </p:cNvPr>
                  <p:cNvSpPr txBox="1"/>
                  <p:nvPr/>
                </p:nvSpPr>
                <p:spPr>
                  <a:xfrm>
                    <a:off x="7940523" y="3910622"/>
                    <a:ext cx="25736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033768-B40D-48DF-A593-3EC41BD28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0523" y="3910622"/>
                    <a:ext cx="257363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81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F1E4091-7CE1-4AF0-9DBD-B219F828790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491" y="3424212"/>
                    <a:ext cx="25736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F1E4091-7CE1-4AF0-9DBD-B219F8287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491" y="3424212"/>
                    <a:ext cx="257363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B908A21-5F8F-4219-8C24-5B67E2C74CF2}"/>
                </a:ext>
              </a:extLst>
            </p:cNvPr>
            <p:cNvCxnSpPr>
              <a:cxnSpLocks/>
              <a:stCxn id="15" idx="0"/>
              <a:endCxn id="9" idx="4"/>
            </p:cNvCxnSpPr>
            <p:nvPr/>
          </p:nvCxnSpPr>
          <p:spPr>
            <a:xfrm flipV="1">
              <a:off x="7442174" y="3682683"/>
              <a:ext cx="0" cy="26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内容占位符 5">
            <a:extLst>
              <a:ext uri="{FF2B5EF4-FFF2-40B4-BE49-F238E27FC236}">
                <a16:creationId xmlns:a16="http://schemas.microsoft.com/office/drawing/2014/main" id="{E54C3F2A-4705-4AF6-ADD8-E9451824376B}"/>
              </a:ext>
            </a:extLst>
          </p:cNvPr>
          <p:cNvSpPr txBox="1">
            <a:spLocks/>
          </p:cNvSpPr>
          <p:nvPr/>
        </p:nvSpPr>
        <p:spPr>
          <a:xfrm>
            <a:off x="1091412" y="4145886"/>
            <a:ext cx="3011039" cy="55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判断下图何者为格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710C9DC7-D945-4415-8B41-932FE944905D}"/>
              </a:ext>
            </a:extLst>
          </p:cNvPr>
          <p:cNvGrpSpPr/>
          <p:nvPr/>
        </p:nvGrpSpPr>
        <p:grpSpPr>
          <a:xfrm>
            <a:off x="1673283" y="4689001"/>
            <a:ext cx="1464295" cy="1917715"/>
            <a:chOff x="1891891" y="4689101"/>
            <a:chExt cx="1464295" cy="1917715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B8139E9-8B1F-441C-AE67-FB39F1AE5D21}"/>
                </a:ext>
              </a:extLst>
            </p:cNvPr>
            <p:cNvSpPr/>
            <p:nvPr/>
          </p:nvSpPr>
          <p:spPr>
            <a:xfrm>
              <a:off x="2581337" y="524870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F55AC15-28BB-4402-89D1-70198F8C0AD6}"/>
                </a:ext>
              </a:extLst>
            </p:cNvPr>
            <p:cNvSpPr/>
            <p:nvPr/>
          </p:nvSpPr>
          <p:spPr>
            <a:xfrm>
              <a:off x="2082989" y="557606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50A0255-047A-4F6E-A629-DB71E3FB8407}"/>
                </a:ext>
              </a:extLst>
            </p:cNvPr>
            <p:cNvSpPr/>
            <p:nvPr/>
          </p:nvSpPr>
          <p:spPr>
            <a:xfrm>
              <a:off x="3063869" y="558113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BA4994E-C4F0-41FC-87E5-C93B50DFA0D5}"/>
                </a:ext>
              </a:extLst>
            </p:cNvPr>
            <p:cNvSpPr/>
            <p:nvPr/>
          </p:nvSpPr>
          <p:spPr>
            <a:xfrm>
              <a:off x="2581337" y="594432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EA7C163-F070-474E-AB45-B36AED23ABBF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>
            <a:xfrm flipH="1">
              <a:off x="2175173" y="5339831"/>
              <a:ext cx="421980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9A2E90A-A729-406A-83F9-470DC90E84F7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>
              <a:off x="2673521" y="5339831"/>
              <a:ext cx="406164" cy="256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4A81B5B-BE1C-484A-A3E5-09BBCCBD633A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75173" y="5667184"/>
              <a:ext cx="421980" cy="29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2F73756-FEDB-478D-A90B-8015A85264FD}"/>
                </a:ext>
              </a:extLst>
            </p:cNvPr>
            <p:cNvCxnSpPr>
              <a:cxnSpLocks/>
              <a:stCxn id="38" idx="3"/>
              <a:endCxn id="39" idx="7"/>
            </p:cNvCxnSpPr>
            <p:nvPr/>
          </p:nvCxnSpPr>
          <p:spPr>
            <a:xfrm flipH="1">
              <a:off x="2673521" y="5672259"/>
              <a:ext cx="406164" cy="287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2858B24-3328-410A-B927-5108F7C180CE}"/>
                </a:ext>
              </a:extLst>
            </p:cNvPr>
            <p:cNvSpPr/>
            <p:nvPr/>
          </p:nvSpPr>
          <p:spPr>
            <a:xfrm>
              <a:off x="2581337" y="559806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1F4AB1-76A7-4AB0-AB1F-F84F905579D5}"/>
                </a:ext>
              </a:extLst>
            </p:cNvPr>
            <p:cNvSpPr/>
            <p:nvPr/>
          </p:nvSpPr>
          <p:spPr>
            <a:xfrm>
              <a:off x="2581337" y="631258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213B558-6448-4DD7-B250-BCD46D925324}"/>
                </a:ext>
              </a:extLst>
            </p:cNvPr>
            <p:cNvSpPr/>
            <p:nvPr/>
          </p:nvSpPr>
          <p:spPr>
            <a:xfrm>
              <a:off x="2082989" y="595795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37B3E66-38E4-410B-A36A-FEC036AE6015}"/>
                </a:ext>
              </a:extLst>
            </p:cNvPr>
            <p:cNvSpPr/>
            <p:nvPr/>
          </p:nvSpPr>
          <p:spPr>
            <a:xfrm>
              <a:off x="3063869" y="596303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D65D919-EB7F-4CB3-A98D-63717DA2C9E1}"/>
                </a:ext>
              </a:extLst>
            </p:cNvPr>
            <p:cNvCxnSpPr>
              <a:cxnSpLocks/>
              <a:stCxn id="66" idx="4"/>
              <a:endCxn id="45" idx="0"/>
            </p:cNvCxnSpPr>
            <p:nvPr/>
          </p:nvCxnSpPr>
          <p:spPr>
            <a:xfrm>
              <a:off x="2635337" y="5024879"/>
              <a:ext cx="0" cy="12877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574B17A-B7AF-4A8C-93BA-EE4680B5F826}"/>
                </a:ext>
              </a:extLst>
            </p:cNvPr>
            <p:cNvCxnSpPr>
              <a:cxnSpLocks/>
              <a:stCxn id="67" idx="5"/>
              <a:endCxn id="47" idx="1"/>
            </p:cNvCxnSpPr>
            <p:nvPr/>
          </p:nvCxnSpPr>
          <p:spPr>
            <a:xfrm>
              <a:off x="2175173" y="5336598"/>
              <a:ext cx="904512" cy="642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A905CCC-19F8-420E-94B1-1FADC68E6E0A}"/>
                </a:ext>
              </a:extLst>
            </p:cNvPr>
            <p:cNvCxnSpPr>
              <a:cxnSpLocks/>
              <a:stCxn id="46" idx="7"/>
              <a:endCxn id="68" idx="3"/>
            </p:cNvCxnSpPr>
            <p:nvPr/>
          </p:nvCxnSpPr>
          <p:spPr>
            <a:xfrm flipV="1">
              <a:off x="2175173" y="5341673"/>
              <a:ext cx="904512" cy="631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E5DAA22-6295-41D6-A9FB-A3DF4D96FF1A}"/>
                </a:ext>
              </a:extLst>
            </p:cNvPr>
            <p:cNvCxnSpPr>
              <a:cxnSpLocks/>
              <a:stCxn id="46" idx="0"/>
              <a:endCxn id="67" idx="4"/>
            </p:cNvCxnSpPr>
            <p:nvPr/>
          </p:nvCxnSpPr>
          <p:spPr>
            <a:xfrm flipV="1">
              <a:off x="2136989" y="5352232"/>
              <a:ext cx="0" cy="605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FD33155-95D0-4F24-B8BA-4F4B802D460F}"/>
                </a:ext>
              </a:extLst>
            </p:cNvPr>
            <p:cNvCxnSpPr>
              <a:cxnSpLocks/>
              <a:stCxn id="47" idx="0"/>
              <a:endCxn id="68" idx="4"/>
            </p:cNvCxnSpPr>
            <p:nvPr/>
          </p:nvCxnSpPr>
          <p:spPr>
            <a:xfrm flipV="1">
              <a:off x="3117869" y="5357307"/>
              <a:ext cx="0" cy="605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4418B0E-01E0-4275-8F21-076C55E45874}"/>
                </a:ext>
              </a:extLst>
            </p:cNvPr>
            <p:cNvCxnSpPr>
              <a:cxnSpLocks/>
              <a:stCxn id="45" idx="7"/>
              <a:endCxn id="47" idx="3"/>
            </p:cNvCxnSpPr>
            <p:nvPr/>
          </p:nvCxnSpPr>
          <p:spPr>
            <a:xfrm flipV="1">
              <a:off x="2673521" y="6054156"/>
              <a:ext cx="406164" cy="274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3682A06-9C38-407B-8D15-949476799108}"/>
                </a:ext>
              </a:extLst>
            </p:cNvPr>
            <p:cNvCxnSpPr>
              <a:cxnSpLocks/>
              <a:stCxn id="45" idx="1"/>
              <a:endCxn id="46" idx="5"/>
            </p:cNvCxnSpPr>
            <p:nvPr/>
          </p:nvCxnSpPr>
          <p:spPr>
            <a:xfrm flipH="1" flipV="1">
              <a:off x="2175173" y="6049081"/>
              <a:ext cx="421980" cy="279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4ED8913-6B72-40A6-9F88-46C47634AAB7}"/>
                    </a:ext>
                  </a:extLst>
                </p:cNvPr>
                <p:cNvSpPr txBox="1"/>
                <p:nvPr/>
              </p:nvSpPr>
              <p:spPr>
                <a:xfrm>
                  <a:off x="2555518" y="6391372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4ED8913-6B72-40A6-9F88-46C47634A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518" y="6391372"/>
                  <a:ext cx="14382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25E7CD2-0BDA-409A-A128-30C1B88343D1}"/>
                    </a:ext>
                  </a:extLst>
                </p:cNvPr>
                <p:cNvSpPr txBox="1"/>
                <p:nvPr/>
              </p:nvSpPr>
              <p:spPr>
                <a:xfrm>
                  <a:off x="1914947" y="5889978"/>
                  <a:ext cx="1402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25E7CD2-0BDA-409A-A128-30C1B883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947" y="5889978"/>
                  <a:ext cx="14023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085C56E-C8B7-42D4-BA7E-EDAEDF16A1C3}"/>
                    </a:ext>
                  </a:extLst>
                </p:cNvPr>
                <p:cNvSpPr txBox="1"/>
                <p:nvPr/>
              </p:nvSpPr>
              <p:spPr>
                <a:xfrm>
                  <a:off x="2675144" y="589744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085C56E-C8B7-42D4-BA7E-EDAEDF16A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144" y="5897447"/>
                  <a:ext cx="16030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4A490E15-729E-4B7D-8AF7-B2C646B82E5E}"/>
                    </a:ext>
                  </a:extLst>
                </p:cNvPr>
                <p:cNvSpPr txBox="1"/>
                <p:nvPr/>
              </p:nvSpPr>
              <p:spPr>
                <a:xfrm>
                  <a:off x="3171869" y="589744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4A490E15-729E-4B7D-8AF7-B2C646B82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869" y="5897447"/>
                  <a:ext cx="16030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8519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080A0A2-4737-45B5-BEB0-896498D79900}"/>
                </a:ext>
              </a:extLst>
            </p:cNvPr>
            <p:cNvSpPr/>
            <p:nvPr/>
          </p:nvSpPr>
          <p:spPr>
            <a:xfrm>
              <a:off x="2581337" y="491812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C21738-7DB7-4EB4-AB62-4706A7C2CF1F}"/>
                </a:ext>
              </a:extLst>
            </p:cNvPr>
            <p:cNvSpPr/>
            <p:nvPr/>
          </p:nvSpPr>
          <p:spPr>
            <a:xfrm>
              <a:off x="2082989" y="524547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F921BE1-484E-4C7D-9236-E3C78799B762}"/>
                </a:ext>
              </a:extLst>
            </p:cNvPr>
            <p:cNvSpPr/>
            <p:nvPr/>
          </p:nvSpPr>
          <p:spPr>
            <a:xfrm>
              <a:off x="3063869" y="525054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A1E909B-1FBE-4FCD-8414-73B0B2EEA1FD}"/>
                </a:ext>
              </a:extLst>
            </p:cNvPr>
            <p:cNvCxnSpPr>
              <a:cxnSpLocks/>
              <a:stCxn id="66" idx="5"/>
              <a:endCxn id="68" idx="1"/>
            </p:cNvCxnSpPr>
            <p:nvPr/>
          </p:nvCxnSpPr>
          <p:spPr>
            <a:xfrm>
              <a:off x="2673521" y="5009245"/>
              <a:ext cx="406164" cy="256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894DBAB-C1A1-4D51-82BA-A6183E9023A9}"/>
                </a:ext>
              </a:extLst>
            </p:cNvPr>
            <p:cNvCxnSpPr>
              <a:cxnSpLocks/>
              <a:stCxn id="67" idx="7"/>
              <a:endCxn id="66" idx="3"/>
            </p:cNvCxnSpPr>
            <p:nvPr/>
          </p:nvCxnSpPr>
          <p:spPr>
            <a:xfrm flipV="1">
              <a:off x="2175173" y="5009245"/>
              <a:ext cx="421980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355E33A-871C-4E8C-8D49-0A8CF0CCFEC0}"/>
                    </a:ext>
                  </a:extLst>
                </p:cNvPr>
                <p:cNvSpPr txBox="1"/>
                <p:nvPr/>
              </p:nvSpPr>
              <p:spPr>
                <a:xfrm>
                  <a:off x="1891891" y="549579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355E33A-871C-4E8C-8D49-0A8CF0CCF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891" y="5495796"/>
                  <a:ext cx="16030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36FCC76-058C-4428-A6E2-72412F59EF7D}"/>
                    </a:ext>
                  </a:extLst>
                </p:cNvPr>
                <p:cNvSpPr txBox="1"/>
                <p:nvPr/>
              </p:nvSpPr>
              <p:spPr>
                <a:xfrm>
                  <a:off x="2724211" y="552728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36FCC76-058C-4428-A6E2-72412F59E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211" y="5527288"/>
                  <a:ext cx="160300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34615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F2124F0-F33C-4C74-ABE7-66498C2106A3}"/>
                    </a:ext>
                  </a:extLst>
                </p:cNvPr>
                <p:cNvSpPr txBox="1"/>
                <p:nvPr/>
              </p:nvSpPr>
              <p:spPr>
                <a:xfrm>
                  <a:off x="3195886" y="5489375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F2124F0-F33C-4C74-ABE7-66498C210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886" y="5489375"/>
                  <a:ext cx="16030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2222" r="-2222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2434377-8F6A-4259-BC80-EFD66FD95791}"/>
                    </a:ext>
                  </a:extLst>
                </p:cNvPr>
                <p:cNvSpPr txBox="1"/>
                <p:nvPr/>
              </p:nvSpPr>
              <p:spPr>
                <a:xfrm>
                  <a:off x="1907757" y="517624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2434377-8F6A-4259-BC80-EFD66FD95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57" y="5176246"/>
                  <a:ext cx="16030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9231" r="-23077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610EF63-F54F-4A36-A983-2F7CCF2127C0}"/>
                    </a:ext>
                  </a:extLst>
                </p:cNvPr>
                <p:cNvSpPr txBox="1"/>
                <p:nvPr/>
              </p:nvSpPr>
              <p:spPr>
                <a:xfrm>
                  <a:off x="2689337" y="51829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610EF63-F54F-4A36-A983-2F7CCF212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337" y="5182926"/>
                  <a:ext cx="160300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7407" r="-3704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DBCF005-7A12-4AC1-B99C-35C8E513FFB4}"/>
                    </a:ext>
                  </a:extLst>
                </p:cNvPr>
                <p:cNvSpPr txBox="1"/>
                <p:nvPr/>
              </p:nvSpPr>
              <p:spPr>
                <a:xfrm>
                  <a:off x="3195886" y="51829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DBCF005-7A12-4AC1-B99C-35C8E513F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886" y="5182926"/>
                  <a:ext cx="160300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8519" r="-18519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DE699F4-2338-4EEC-8676-9A68E2F00258}"/>
                    </a:ext>
                  </a:extLst>
                </p:cNvPr>
                <p:cNvSpPr txBox="1"/>
                <p:nvPr/>
              </p:nvSpPr>
              <p:spPr>
                <a:xfrm>
                  <a:off x="2563911" y="4689101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DE699F4-2338-4EEC-8676-9A68E2F00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911" y="4689101"/>
                  <a:ext cx="160300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23077" r="-19231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3D697BE8-58AD-45A2-8CFE-B68989522FAB}"/>
              </a:ext>
            </a:extLst>
          </p:cNvPr>
          <p:cNvGrpSpPr/>
          <p:nvPr/>
        </p:nvGrpSpPr>
        <p:grpSpPr>
          <a:xfrm>
            <a:off x="3813543" y="4684026"/>
            <a:ext cx="1972824" cy="1917715"/>
            <a:chOff x="3813543" y="4684026"/>
            <a:chExt cx="1972824" cy="1917715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70F9801-D367-4132-A093-7DD3F7A3CCE6}"/>
                </a:ext>
              </a:extLst>
            </p:cNvPr>
            <p:cNvSpPr/>
            <p:nvPr/>
          </p:nvSpPr>
          <p:spPr>
            <a:xfrm>
              <a:off x="4472191" y="524512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5871634-F901-4336-9320-94A2FC4CD46A}"/>
                </a:ext>
              </a:extLst>
            </p:cNvPr>
            <p:cNvSpPr/>
            <p:nvPr/>
          </p:nvSpPr>
          <p:spPr>
            <a:xfrm>
              <a:off x="3973843" y="557247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314D482-3CF5-47B4-A458-AFEFFF4BCFE8}"/>
                </a:ext>
              </a:extLst>
            </p:cNvPr>
            <p:cNvSpPr/>
            <p:nvPr/>
          </p:nvSpPr>
          <p:spPr>
            <a:xfrm>
              <a:off x="4977088" y="557308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57F41A9-39DF-4F9E-9161-423B88CBF039}"/>
                </a:ext>
              </a:extLst>
            </p:cNvPr>
            <p:cNvSpPr/>
            <p:nvPr/>
          </p:nvSpPr>
          <p:spPr>
            <a:xfrm>
              <a:off x="4472191" y="594074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6F72A38-CD45-40BA-B2EF-D5C9195B899B}"/>
                </a:ext>
              </a:extLst>
            </p:cNvPr>
            <p:cNvCxnSpPr>
              <a:cxnSpLocks/>
              <a:stCxn id="87" idx="5"/>
              <a:endCxn id="129" idx="1"/>
            </p:cNvCxnSpPr>
            <p:nvPr/>
          </p:nvCxnSpPr>
          <p:spPr>
            <a:xfrm>
              <a:off x="4564375" y="5336250"/>
              <a:ext cx="929435" cy="611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55A40D7-FAC2-4ADD-BBE7-B4D5A0FF9B6C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4066027" y="5663603"/>
              <a:ext cx="421980" cy="2927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CED6AA9-E22A-47F5-B7BA-275E08040CE1}"/>
                </a:ext>
              </a:extLst>
            </p:cNvPr>
            <p:cNvSpPr/>
            <p:nvPr/>
          </p:nvSpPr>
          <p:spPr>
            <a:xfrm>
              <a:off x="4472191" y="559448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7F08D5C-B042-4A27-B987-02FE402D8A52}"/>
                </a:ext>
              </a:extLst>
            </p:cNvPr>
            <p:cNvSpPr/>
            <p:nvPr/>
          </p:nvSpPr>
          <p:spPr>
            <a:xfrm>
              <a:off x="4703150" y="630750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E3A9242-83AE-47DB-958B-4D008BC9086B}"/>
                </a:ext>
              </a:extLst>
            </p:cNvPr>
            <p:cNvSpPr/>
            <p:nvPr/>
          </p:nvSpPr>
          <p:spPr>
            <a:xfrm>
              <a:off x="3973843" y="595437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0B2425E-7B1E-47D7-B81E-1A9DCA3DCBCE}"/>
                </a:ext>
              </a:extLst>
            </p:cNvPr>
            <p:cNvSpPr/>
            <p:nvPr/>
          </p:nvSpPr>
          <p:spPr>
            <a:xfrm>
              <a:off x="4969855" y="594739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4CF8A8B-875B-472C-A578-A7809847FDB6}"/>
                </a:ext>
              </a:extLst>
            </p:cNvPr>
            <p:cNvCxnSpPr>
              <a:cxnSpLocks/>
              <a:stCxn id="111" idx="5"/>
              <a:endCxn id="98" idx="1"/>
            </p:cNvCxnSpPr>
            <p:nvPr/>
          </p:nvCxnSpPr>
          <p:spPr>
            <a:xfrm>
              <a:off x="4066027" y="5333017"/>
              <a:ext cx="919644" cy="630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1DC459D-835B-4F01-BFE2-282FED1E6687}"/>
                </a:ext>
              </a:extLst>
            </p:cNvPr>
            <p:cNvCxnSpPr>
              <a:cxnSpLocks/>
              <a:stCxn id="98" idx="0"/>
              <a:endCxn id="112" idx="4"/>
            </p:cNvCxnSpPr>
            <p:nvPr/>
          </p:nvCxnSpPr>
          <p:spPr>
            <a:xfrm flipV="1">
              <a:off x="5023855" y="5338234"/>
              <a:ext cx="6145" cy="609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C1F2900-3323-4F91-ACC4-E91CBDAF5090}"/>
                </a:ext>
              </a:extLst>
            </p:cNvPr>
            <p:cNvCxnSpPr>
              <a:cxnSpLocks/>
              <a:stCxn id="96" idx="7"/>
              <a:endCxn id="98" idx="3"/>
            </p:cNvCxnSpPr>
            <p:nvPr/>
          </p:nvCxnSpPr>
          <p:spPr>
            <a:xfrm flipV="1">
              <a:off x="4795334" y="6038522"/>
              <a:ext cx="190337" cy="284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7A38AB3-1656-4AF5-9D30-5470CBD0A085}"/>
                </a:ext>
              </a:extLst>
            </p:cNvPr>
            <p:cNvCxnSpPr>
              <a:cxnSpLocks/>
              <a:stCxn id="96" idx="2"/>
              <a:endCxn id="97" idx="5"/>
            </p:cNvCxnSpPr>
            <p:nvPr/>
          </p:nvCxnSpPr>
          <p:spPr>
            <a:xfrm flipH="1" flipV="1">
              <a:off x="4066027" y="6045500"/>
              <a:ext cx="637123" cy="315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88E66918-82FE-496A-AC90-33C1F591D524}"/>
                    </a:ext>
                  </a:extLst>
                </p:cNvPr>
                <p:cNvSpPr txBox="1"/>
                <p:nvPr/>
              </p:nvSpPr>
              <p:spPr>
                <a:xfrm>
                  <a:off x="4677331" y="6386297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88E66918-82FE-496A-AC90-33C1F591D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331" y="6386297"/>
                  <a:ext cx="143822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0FF83FE-045A-4A17-A42E-2915D8A82DF2}"/>
                </a:ext>
              </a:extLst>
            </p:cNvPr>
            <p:cNvSpPr/>
            <p:nvPr/>
          </p:nvSpPr>
          <p:spPr>
            <a:xfrm>
              <a:off x="4703150" y="491304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9047E10-E020-4ADD-B79E-DE8BE34E7967}"/>
                </a:ext>
              </a:extLst>
            </p:cNvPr>
            <p:cNvSpPr/>
            <p:nvPr/>
          </p:nvSpPr>
          <p:spPr>
            <a:xfrm>
              <a:off x="3973843" y="524189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653FE2C-CD51-4713-9A3F-B2F2EED9B859}"/>
                </a:ext>
              </a:extLst>
            </p:cNvPr>
            <p:cNvSpPr/>
            <p:nvPr/>
          </p:nvSpPr>
          <p:spPr>
            <a:xfrm>
              <a:off x="4976000" y="523147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9C11538-11F2-4674-BCF4-FE08093446CA}"/>
                </a:ext>
              </a:extLst>
            </p:cNvPr>
            <p:cNvCxnSpPr>
              <a:cxnSpLocks/>
              <a:stCxn id="110" idx="5"/>
              <a:endCxn id="112" idx="1"/>
            </p:cNvCxnSpPr>
            <p:nvPr/>
          </p:nvCxnSpPr>
          <p:spPr>
            <a:xfrm>
              <a:off x="4795334" y="5004170"/>
              <a:ext cx="196482" cy="242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B5A92CF-E65E-4079-9BE4-68D58B43E8B1}"/>
                </a:ext>
              </a:extLst>
            </p:cNvPr>
            <p:cNvCxnSpPr>
              <a:cxnSpLocks/>
              <a:stCxn id="111" idx="7"/>
              <a:endCxn id="110" idx="2"/>
            </p:cNvCxnSpPr>
            <p:nvPr/>
          </p:nvCxnSpPr>
          <p:spPr>
            <a:xfrm flipV="1">
              <a:off x="4066027" y="4966425"/>
              <a:ext cx="637123" cy="2911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9629CDB4-863A-46AD-9325-4F0A9382C432}"/>
                    </a:ext>
                  </a:extLst>
                </p:cNvPr>
                <p:cNvSpPr txBox="1"/>
                <p:nvPr/>
              </p:nvSpPr>
              <p:spPr>
                <a:xfrm>
                  <a:off x="4685724" y="46840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9629CDB4-863A-46AD-9325-4F0A9382C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724" y="4684026"/>
                  <a:ext cx="160300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7E8C1AE-EDF7-46EA-8011-8952A51F4D5F}"/>
                </a:ext>
              </a:extLst>
            </p:cNvPr>
            <p:cNvSpPr/>
            <p:nvPr/>
          </p:nvSpPr>
          <p:spPr>
            <a:xfrm>
              <a:off x="5477994" y="554986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2B73DF5-4D7F-46C6-9792-67EDE08F0F68}"/>
                </a:ext>
              </a:extLst>
            </p:cNvPr>
            <p:cNvSpPr/>
            <p:nvPr/>
          </p:nvSpPr>
          <p:spPr>
            <a:xfrm>
              <a:off x="5477994" y="593176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516A2E1-97E6-4309-966D-201394CA481E}"/>
                </a:ext>
              </a:extLst>
            </p:cNvPr>
            <p:cNvCxnSpPr>
              <a:cxnSpLocks/>
              <a:stCxn id="129" idx="0"/>
              <a:endCxn id="132" idx="4"/>
            </p:cNvCxnSpPr>
            <p:nvPr/>
          </p:nvCxnSpPr>
          <p:spPr>
            <a:xfrm flipV="1">
              <a:off x="5531994" y="5351884"/>
              <a:ext cx="0" cy="579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DB29E902-42F4-4EAB-8675-34327EA9B9C6}"/>
                    </a:ext>
                  </a:extLst>
                </p:cNvPr>
                <p:cNvSpPr txBox="1"/>
                <p:nvPr/>
              </p:nvSpPr>
              <p:spPr>
                <a:xfrm>
                  <a:off x="3813543" y="5877421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DB29E902-42F4-4EAB-8675-34327EA9B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43" y="5877421"/>
                  <a:ext cx="160300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B1CF6C8F-8100-47B3-B685-8F0939275E53}"/>
                </a:ext>
              </a:extLst>
            </p:cNvPr>
            <p:cNvSpPr/>
            <p:nvPr/>
          </p:nvSpPr>
          <p:spPr>
            <a:xfrm>
              <a:off x="5477994" y="5245126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D1C2E794-51D4-4591-ABE2-6E5A4A5AA0D3}"/>
                    </a:ext>
                  </a:extLst>
                </p:cNvPr>
                <p:cNvSpPr txBox="1"/>
                <p:nvPr/>
              </p:nvSpPr>
              <p:spPr>
                <a:xfrm>
                  <a:off x="3829359" y="551735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D1C2E794-51D4-4591-ABE2-6E5A4A5AA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359" y="5517356"/>
                  <a:ext cx="160300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30769" r="-34615"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2C89CD8D-A1C9-468A-A395-1A64D5A23299}"/>
                    </a:ext>
                  </a:extLst>
                </p:cNvPr>
                <p:cNvSpPr txBox="1"/>
                <p:nvPr/>
              </p:nvSpPr>
              <p:spPr>
                <a:xfrm>
                  <a:off x="3839745" y="516464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2C89CD8D-A1C9-468A-A395-1A64D5A23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5" y="5164646"/>
                  <a:ext cx="160300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23077" r="-19231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C9E23327-EA8B-4610-8C88-B10F6F72CDCF}"/>
                </a:ext>
              </a:extLst>
            </p:cNvPr>
            <p:cNvCxnSpPr>
              <a:cxnSpLocks/>
              <a:stCxn id="97" idx="0"/>
              <a:endCxn id="111" idx="4"/>
            </p:cNvCxnSpPr>
            <p:nvPr/>
          </p:nvCxnSpPr>
          <p:spPr>
            <a:xfrm flipV="1">
              <a:off x="4027843" y="5348651"/>
              <a:ext cx="0" cy="605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613EF8C6-8D7E-472C-BBA0-B778356110E8}"/>
                </a:ext>
              </a:extLst>
            </p:cNvPr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4526191" y="5351884"/>
              <a:ext cx="0" cy="588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C1E1DAD-D729-4F91-9DF5-CB0D7D93B13A}"/>
                </a:ext>
              </a:extLst>
            </p:cNvPr>
            <p:cNvCxnSpPr>
              <a:cxnSpLocks/>
              <a:stCxn id="112" idx="5"/>
              <a:endCxn id="128" idx="1"/>
            </p:cNvCxnSpPr>
            <p:nvPr/>
          </p:nvCxnSpPr>
          <p:spPr>
            <a:xfrm>
              <a:off x="5068184" y="5322600"/>
              <a:ext cx="425626" cy="242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2E7AFE6C-C2FA-4F04-B0BF-6D5F120B074F}"/>
                </a:ext>
              </a:extLst>
            </p:cNvPr>
            <p:cNvCxnSpPr>
              <a:cxnSpLocks/>
              <a:stCxn id="128" idx="3"/>
              <a:endCxn id="97" idx="7"/>
            </p:cNvCxnSpPr>
            <p:nvPr/>
          </p:nvCxnSpPr>
          <p:spPr>
            <a:xfrm flipH="1">
              <a:off x="4066027" y="5640991"/>
              <a:ext cx="1427783" cy="329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B6BF422B-9242-4052-891E-699CAAE66B3D}"/>
                </a:ext>
              </a:extLst>
            </p:cNvPr>
            <p:cNvCxnSpPr>
              <a:cxnSpLocks/>
              <a:stCxn id="132" idx="3"/>
              <a:endCxn id="88" idx="7"/>
            </p:cNvCxnSpPr>
            <p:nvPr/>
          </p:nvCxnSpPr>
          <p:spPr>
            <a:xfrm flipH="1">
              <a:off x="4066027" y="5336250"/>
              <a:ext cx="1427783" cy="251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5D0CBBF8-BB6C-47A0-96F4-864B699A5068}"/>
                </a:ext>
              </a:extLst>
            </p:cNvPr>
            <p:cNvCxnSpPr>
              <a:cxnSpLocks/>
              <a:stCxn id="96" idx="6"/>
              <a:endCxn id="129" idx="3"/>
            </p:cNvCxnSpPr>
            <p:nvPr/>
          </p:nvCxnSpPr>
          <p:spPr>
            <a:xfrm flipV="1">
              <a:off x="4811150" y="6022888"/>
              <a:ext cx="682660" cy="337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EC826E62-2240-42EF-B2B9-24CC50CA1EBF}"/>
                </a:ext>
              </a:extLst>
            </p:cNvPr>
            <p:cNvCxnSpPr>
              <a:cxnSpLocks/>
              <a:stCxn id="96" idx="1"/>
              <a:endCxn id="90" idx="5"/>
            </p:cNvCxnSpPr>
            <p:nvPr/>
          </p:nvCxnSpPr>
          <p:spPr>
            <a:xfrm flipH="1" flipV="1">
              <a:off x="4564375" y="6031864"/>
              <a:ext cx="154591" cy="2912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E9973DF-F87B-4B12-B6D3-1CBC44250595}"/>
                </a:ext>
              </a:extLst>
            </p:cNvPr>
            <p:cNvCxnSpPr>
              <a:cxnSpLocks/>
              <a:stCxn id="110" idx="3"/>
              <a:endCxn id="87" idx="7"/>
            </p:cNvCxnSpPr>
            <p:nvPr/>
          </p:nvCxnSpPr>
          <p:spPr>
            <a:xfrm flipH="1">
              <a:off x="4564375" y="5004170"/>
              <a:ext cx="154591" cy="25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0C53EBF3-AF8A-42EA-A089-190F315B9D77}"/>
                </a:ext>
              </a:extLst>
            </p:cNvPr>
            <p:cNvCxnSpPr>
              <a:cxnSpLocks/>
              <a:stCxn id="110" idx="6"/>
              <a:endCxn id="132" idx="1"/>
            </p:cNvCxnSpPr>
            <p:nvPr/>
          </p:nvCxnSpPr>
          <p:spPr>
            <a:xfrm>
              <a:off x="4811150" y="4966425"/>
              <a:ext cx="682660" cy="2943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2A686951-C3B9-48D5-9499-7D2F87AA7A11}"/>
                    </a:ext>
                  </a:extLst>
                </p:cNvPr>
                <p:cNvSpPr txBox="1"/>
                <p:nvPr/>
              </p:nvSpPr>
              <p:spPr>
                <a:xfrm>
                  <a:off x="4307266" y="5862469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2A686951-C3B9-48D5-9499-7D2F87AA7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266" y="5862469"/>
                  <a:ext cx="16030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BC9DB16-AA32-409D-9933-344967BD9138}"/>
                    </a:ext>
                  </a:extLst>
                </p:cNvPr>
                <p:cNvSpPr txBox="1"/>
                <p:nvPr/>
              </p:nvSpPr>
              <p:spPr>
                <a:xfrm>
                  <a:off x="5077424" y="5877421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BC9DB16-AA32-409D-9933-344967BD9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24" y="5877421"/>
                  <a:ext cx="16030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6923" r="-19231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E5B62C6-359D-45C9-9EDD-744ECAC41E53}"/>
                    </a:ext>
                  </a:extLst>
                </p:cNvPr>
                <p:cNvSpPr txBox="1"/>
                <p:nvPr/>
              </p:nvSpPr>
              <p:spPr>
                <a:xfrm>
                  <a:off x="5601379" y="586228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E5B62C6-359D-45C9-9EDD-744ECAC41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79" y="5862288"/>
                  <a:ext cx="16030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BC2F65DB-BA62-4C78-87BB-38868B2F3D77}"/>
                    </a:ext>
                  </a:extLst>
                </p:cNvPr>
                <p:cNvSpPr txBox="1"/>
                <p:nvPr/>
              </p:nvSpPr>
              <p:spPr>
                <a:xfrm>
                  <a:off x="4310908" y="5512864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BC2F65DB-BA62-4C78-87BB-38868B2F3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908" y="5512864"/>
                  <a:ext cx="160300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23077" r="-26923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1F9C38B-1293-46B5-B76C-3250C381931F}"/>
                    </a:ext>
                  </a:extLst>
                </p:cNvPr>
                <p:cNvSpPr txBox="1"/>
                <p:nvPr/>
              </p:nvSpPr>
              <p:spPr>
                <a:xfrm>
                  <a:off x="5093697" y="5526792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1F9C38B-1293-46B5-B76C-3250C3819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697" y="5526792"/>
                  <a:ext cx="160300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923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BF2749B-3054-4EC8-B199-F8714FEF666C}"/>
                    </a:ext>
                  </a:extLst>
                </p:cNvPr>
                <p:cNvSpPr txBox="1"/>
                <p:nvPr/>
              </p:nvSpPr>
              <p:spPr>
                <a:xfrm>
                  <a:off x="5601379" y="5509995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BF2749B-3054-4EC8-B199-F8714FEF6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79" y="5509995"/>
                  <a:ext cx="16030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11538" r="-3846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3E59B2D3-B07E-4F09-BFAA-396194CC44D9}"/>
                    </a:ext>
                  </a:extLst>
                </p:cNvPr>
                <p:cNvSpPr txBox="1"/>
                <p:nvPr/>
              </p:nvSpPr>
              <p:spPr>
                <a:xfrm>
                  <a:off x="4321190" y="518916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3E59B2D3-B07E-4F09-BFAA-396194CC4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90" y="5189167"/>
                  <a:ext cx="160300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23077" r="-19231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5115C53A-298E-472A-B7EC-E6EA2B1F61D4}"/>
                    </a:ext>
                  </a:extLst>
                </p:cNvPr>
                <p:cNvSpPr txBox="1"/>
                <p:nvPr/>
              </p:nvSpPr>
              <p:spPr>
                <a:xfrm>
                  <a:off x="5074701" y="515824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5115C53A-298E-472A-B7EC-E6EA2B1F6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701" y="5158248"/>
                  <a:ext cx="160300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7407" r="-3704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6CC186FF-A8C6-4C36-85CE-4E8F0E3D0F46}"/>
                    </a:ext>
                  </a:extLst>
                </p:cNvPr>
                <p:cNvSpPr txBox="1"/>
                <p:nvPr/>
              </p:nvSpPr>
              <p:spPr>
                <a:xfrm>
                  <a:off x="5626067" y="5182926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6CC186FF-A8C6-4C36-85CE-4E8F0E3D0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067" y="5182926"/>
                  <a:ext cx="160300" cy="215444"/>
                </a:xfrm>
                <a:prstGeom prst="rect">
                  <a:avLst/>
                </a:prstGeom>
                <a:blipFill>
                  <a:blip r:embed="rId30"/>
                  <a:stretch>
                    <a:fillRect l="-26923" r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6438236" y="4691387"/>
            <a:ext cx="1972824" cy="1917715"/>
            <a:chOff x="6438236" y="4691387"/>
            <a:chExt cx="1972824" cy="1917715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30150632-7807-4124-964E-5FA46E06C683}"/>
                </a:ext>
              </a:extLst>
            </p:cNvPr>
            <p:cNvSpPr/>
            <p:nvPr/>
          </p:nvSpPr>
          <p:spPr>
            <a:xfrm>
              <a:off x="7096884" y="525248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B8044C0-9F92-4CA4-AEF2-A2C67ED76691}"/>
                </a:ext>
              </a:extLst>
            </p:cNvPr>
            <p:cNvSpPr/>
            <p:nvPr/>
          </p:nvSpPr>
          <p:spPr>
            <a:xfrm>
              <a:off x="7096884" y="594810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C7FC0D31-19EF-40CD-805A-D7ED7FE0AB42}"/>
                </a:ext>
              </a:extLst>
            </p:cNvPr>
            <p:cNvCxnSpPr>
              <a:cxnSpLocks/>
              <a:stCxn id="239" idx="5"/>
              <a:endCxn id="244" idx="1"/>
            </p:cNvCxnSpPr>
            <p:nvPr/>
          </p:nvCxnSpPr>
          <p:spPr>
            <a:xfrm>
              <a:off x="7692877" y="5329961"/>
              <a:ext cx="425626" cy="624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CC805738-4BDE-4A26-960C-7AC7B7F0A0EB}"/>
                </a:ext>
              </a:extLst>
            </p:cNvPr>
            <p:cNvCxnSpPr>
              <a:cxnSpLocks/>
              <a:stCxn id="238" idx="5"/>
              <a:endCxn id="225" idx="1"/>
            </p:cNvCxnSpPr>
            <p:nvPr/>
          </p:nvCxnSpPr>
          <p:spPr>
            <a:xfrm>
              <a:off x="6690720" y="5340378"/>
              <a:ext cx="421980" cy="6233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BE0BFA3D-1C47-4F67-822B-ED1D3276FC47}"/>
                </a:ext>
              </a:extLst>
            </p:cNvPr>
            <p:cNvSpPr/>
            <p:nvPr/>
          </p:nvSpPr>
          <p:spPr>
            <a:xfrm>
              <a:off x="7327843" y="631486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16FFB8B-B8C6-4BBF-BDCC-FED7935E0490}"/>
                </a:ext>
              </a:extLst>
            </p:cNvPr>
            <p:cNvSpPr/>
            <p:nvPr/>
          </p:nvSpPr>
          <p:spPr>
            <a:xfrm>
              <a:off x="6598536" y="596173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D453C8F-EF91-49E8-BBDF-C0938F2CB28D}"/>
                </a:ext>
              </a:extLst>
            </p:cNvPr>
            <p:cNvSpPr/>
            <p:nvPr/>
          </p:nvSpPr>
          <p:spPr>
            <a:xfrm>
              <a:off x="7594548" y="595475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F22CC4C6-6420-458D-99BD-2599676A0333}"/>
                </a:ext>
              </a:extLst>
            </p:cNvPr>
            <p:cNvCxnSpPr>
              <a:cxnSpLocks/>
              <a:stCxn id="222" idx="5"/>
              <a:endCxn id="231" idx="1"/>
            </p:cNvCxnSpPr>
            <p:nvPr/>
          </p:nvCxnSpPr>
          <p:spPr>
            <a:xfrm>
              <a:off x="7189068" y="5343611"/>
              <a:ext cx="421296" cy="62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9A23ED2C-435A-4F89-9727-4F172048FAD1}"/>
                </a:ext>
              </a:extLst>
            </p:cNvPr>
            <p:cNvCxnSpPr>
              <a:cxnSpLocks/>
              <a:stCxn id="231" idx="0"/>
              <a:endCxn id="239" idx="4"/>
            </p:cNvCxnSpPr>
            <p:nvPr/>
          </p:nvCxnSpPr>
          <p:spPr>
            <a:xfrm flipV="1">
              <a:off x="7648548" y="5345595"/>
              <a:ext cx="6145" cy="609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58E0A10A-7039-4919-A58D-55116BE2D5D6}"/>
                </a:ext>
              </a:extLst>
            </p:cNvPr>
            <p:cNvCxnSpPr>
              <a:cxnSpLocks/>
              <a:stCxn id="229" idx="7"/>
              <a:endCxn id="231" idx="3"/>
            </p:cNvCxnSpPr>
            <p:nvPr/>
          </p:nvCxnSpPr>
          <p:spPr>
            <a:xfrm flipV="1">
              <a:off x="7420027" y="6045883"/>
              <a:ext cx="190337" cy="284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DFDBDE30-1169-401D-91A2-F5CC8FEED734}"/>
                </a:ext>
              </a:extLst>
            </p:cNvPr>
            <p:cNvCxnSpPr>
              <a:cxnSpLocks/>
              <a:stCxn id="229" idx="2"/>
              <a:endCxn id="230" idx="5"/>
            </p:cNvCxnSpPr>
            <p:nvPr/>
          </p:nvCxnSpPr>
          <p:spPr>
            <a:xfrm flipH="1" flipV="1">
              <a:off x="6690720" y="6052861"/>
              <a:ext cx="637123" cy="315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6013A967-8448-4640-AD9D-A45551936792}"/>
                    </a:ext>
                  </a:extLst>
                </p:cNvPr>
                <p:cNvSpPr txBox="1"/>
                <p:nvPr/>
              </p:nvSpPr>
              <p:spPr>
                <a:xfrm>
                  <a:off x="7302024" y="6393658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6013A967-8448-4640-AD9D-A45551936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024" y="6393658"/>
                  <a:ext cx="143822" cy="215444"/>
                </a:xfrm>
                <a:prstGeom prst="rect">
                  <a:avLst/>
                </a:prstGeom>
                <a:blipFill>
                  <a:blip r:embed="rId31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6D1F5A7E-A555-4346-9302-B19E99E259CF}"/>
                </a:ext>
              </a:extLst>
            </p:cNvPr>
            <p:cNvSpPr/>
            <p:nvPr/>
          </p:nvSpPr>
          <p:spPr>
            <a:xfrm>
              <a:off x="7327843" y="492040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C75C3A8F-8EF3-43D8-8F61-ADD40C1F7C0F}"/>
                </a:ext>
              </a:extLst>
            </p:cNvPr>
            <p:cNvSpPr/>
            <p:nvPr/>
          </p:nvSpPr>
          <p:spPr>
            <a:xfrm>
              <a:off x="6598536" y="524925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B980839B-2B8A-4FC0-8B2E-4FB6B9D6BD18}"/>
                </a:ext>
              </a:extLst>
            </p:cNvPr>
            <p:cNvSpPr/>
            <p:nvPr/>
          </p:nvSpPr>
          <p:spPr>
            <a:xfrm>
              <a:off x="7600693" y="523883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FF5AFCAB-8EE9-4BD9-833F-E4FCDED11372}"/>
                </a:ext>
              </a:extLst>
            </p:cNvPr>
            <p:cNvCxnSpPr>
              <a:cxnSpLocks/>
              <a:stCxn id="237" idx="5"/>
              <a:endCxn id="239" idx="1"/>
            </p:cNvCxnSpPr>
            <p:nvPr/>
          </p:nvCxnSpPr>
          <p:spPr>
            <a:xfrm>
              <a:off x="7420027" y="5011531"/>
              <a:ext cx="196482" cy="242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F52D1A34-72DD-444C-BEBA-E2287633DE09}"/>
                </a:ext>
              </a:extLst>
            </p:cNvPr>
            <p:cNvCxnSpPr>
              <a:cxnSpLocks/>
              <a:stCxn id="238" idx="7"/>
              <a:endCxn id="237" idx="2"/>
            </p:cNvCxnSpPr>
            <p:nvPr/>
          </p:nvCxnSpPr>
          <p:spPr>
            <a:xfrm flipV="1">
              <a:off x="6690720" y="4973786"/>
              <a:ext cx="637123" cy="2911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153917C9-495E-442D-8D01-1C79798FAA49}"/>
                    </a:ext>
                  </a:extLst>
                </p:cNvPr>
                <p:cNvSpPr txBox="1"/>
                <p:nvPr/>
              </p:nvSpPr>
              <p:spPr>
                <a:xfrm>
                  <a:off x="7310417" y="469138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153917C9-495E-442D-8D01-1C79798FA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417" y="4691387"/>
                  <a:ext cx="160300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18519" r="-18519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BE8A3AD9-CABD-4742-AE1F-0169F3D1DDF0}"/>
                </a:ext>
              </a:extLst>
            </p:cNvPr>
            <p:cNvSpPr/>
            <p:nvPr/>
          </p:nvSpPr>
          <p:spPr>
            <a:xfrm>
              <a:off x="8102687" y="59391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6D31569-7FC9-44BE-95D0-3C7A77DB0EF9}"/>
                </a:ext>
              </a:extLst>
            </p:cNvPr>
            <p:cNvCxnSpPr>
              <a:cxnSpLocks/>
              <a:stCxn id="244" idx="0"/>
              <a:endCxn id="247" idx="4"/>
            </p:cNvCxnSpPr>
            <p:nvPr/>
          </p:nvCxnSpPr>
          <p:spPr>
            <a:xfrm flipV="1">
              <a:off x="8156687" y="5359245"/>
              <a:ext cx="0" cy="579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62FD0E87-99E1-4088-BD70-9B38E2272B78}"/>
                    </a:ext>
                  </a:extLst>
                </p:cNvPr>
                <p:cNvSpPr txBox="1"/>
                <p:nvPr/>
              </p:nvSpPr>
              <p:spPr>
                <a:xfrm>
                  <a:off x="6438236" y="5884782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62FD0E87-99E1-4088-BD70-9B38E2272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236" y="5884782"/>
                  <a:ext cx="160300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9231" r="-2307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8DC33EBF-BAA9-4C3F-A34F-1CEF1BB92FEF}"/>
                </a:ext>
              </a:extLst>
            </p:cNvPr>
            <p:cNvSpPr/>
            <p:nvPr/>
          </p:nvSpPr>
          <p:spPr>
            <a:xfrm>
              <a:off x="8102687" y="525248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7E50991E-01FC-4D92-8E41-B417E73F64B0}"/>
                    </a:ext>
                  </a:extLst>
                </p:cNvPr>
                <p:cNvSpPr txBox="1"/>
                <p:nvPr/>
              </p:nvSpPr>
              <p:spPr>
                <a:xfrm>
                  <a:off x="6464438" y="517200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7E50991E-01FC-4D92-8E41-B417E73F6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438" y="5172007"/>
                  <a:ext cx="160300" cy="215444"/>
                </a:xfrm>
                <a:prstGeom prst="rect">
                  <a:avLst/>
                </a:prstGeom>
                <a:blipFill>
                  <a:blip r:embed="rId34"/>
                  <a:stretch>
                    <a:fillRect l="-29630" r="-29630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16C4FD67-E2C4-4A33-9116-B743FBFB2C43}"/>
                </a:ext>
              </a:extLst>
            </p:cNvPr>
            <p:cNvCxnSpPr>
              <a:cxnSpLocks/>
              <a:stCxn id="230" idx="0"/>
              <a:endCxn id="238" idx="4"/>
            </p:cNvCxnSpPr>
            <p:nvPr/>
          </p:nvCxnSpPr>
          <p:spPr>
            <a:xfrm flipV="1">
              <a:off x="6652536" y="5356012"/>
              <a:ext cx="0" cy="605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863E3D1F-D320-4852-A15F-1153D274FE8D}"/>
                </a:ext>
              </a:extLst>
            </p:cNvPr>
            <p:cNvCxnSpPr>
              <a:cxnSpLocks/>
              <a:stCxn id="225" idx="0"/>
              <a:endCxn id="222" idx="4"/>
            </p:cNvCxnSpPr>
            <p:nvPr/>
          </p:nvCxnSpPr>
          <p:spPr>
            <a:xfrm flipV="1">
              <a:off x="7150884" y="5359245"/>
              <a:ext cx="0" cy="588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4B732D2-560B-4B61-B592-1915327F3714}"/>
                </a:ext>
              </a:extLst>
            </p:cNvPr>
            <p:cNvCxnSpPr>
              <a:cxnSpLocks/>
              <a:stCxn id="229" idx="6"/>
              <a:endCxn id="244" idx="3"/>
            </p:cNvCxnSpPr>
            <p:nvPr/>
          </p:nvCxnSpPr>
          <p:spPr>
            <a:xfrm flipV="1">
              <a:off x="7435843" y="6030249"/>
              <a:ext cx="682660" cy="337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9EBE7E9A-2F87-4578-8C65-36CB164C2D32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7189068" y="6039225"/>
              <a:ext cx="154591" cy="2912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18C88C7A-C298-4B18-93F2-3BEFF1E6BF85}"/>
                </a:ext>
              </a:extLst>
            </p:cNvPr>
            <p:cNvCxnSpPr>
              <a:cxnSpLocks/>
              <a:stCxn id="237" idx="3"/>
              <a:endCxn id="222" idx="7"/>
            </p:cNvCxnSpPr>
            <p:nvPr/>
          </p:nvCxnSpPr>
          <p:spPr>
            <a:xfrm flipH="1">
              <a:off x="7189068" y="5011531"/>
              <a:ext cx="154591" cy="25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21DD9C7-73B2-468F-99FE-E17A650FF5D2}"/>
                </a:ext>
              </a:extLst>
            </p:cNvPr>
            <p:cNvCxnSpPr>
              <a:cxnSpLocks/>
              <a:stCxn id="237" idx="6"/>
              <a:endCxn id="247" idx="1"/>
            </p:cNvCxnSpPr>
            <p:nvPr/>
          </p:nvCxnSpPr>
          <p:spPr>
            <a:xfrm>
              <a:off x="7435843" y="4973786"/>
              <a:ext cx="682660" cy="2943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E0D88D04-1A9D-45CC-801C-2FB3C26EDD4F}"/>
                    </a:ext>
                  </a:extLst>
                </p:cNvPr>
                <p:cNvSpPr txBox="1"/>
                <p:nvPr/>
              </p:nvSpPr>
              <p:spPr>
                <a:xfrm>
                  <a:off x="6931959" y="5869830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E0D88D04-1A9D-45CC-801C-2FB3C26ED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59" y="5869830"/>
                  <a:ext cx="160300" cy="215444"/>
                </a:xfrm>
                <a:prstGeom prst="rect">
                  <a:avLst/>
                </a:prstGeom>
                <a:blipFill>
                  <a:blip r:embed="rId35"/>
                  <a:stretch>
                    <a:fillRect l="-3846" r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9A565E54-21EE-416D-A9ED-DF87F2D6C8F0}"/>
                    </a:ext>
                  </a:extLst>
                </p:cNvPr>
                <p:cNvSpPr txBox="1"/>
                <p:nvPr/>
              </p:nvSpPr>
              <p:spPr>
                <a:xfrm>
                  <a:off x="7702117" y="5884782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9A565E54-21EE-416D-A9ED-DF87F2D6C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117" y="5884782"/>
                  <a:ext cx="160300" cy="215444"/>
                </a:xfrm>
                <a:prstGeom prst="rect">
                  <a:avLst/>
                </a:prstGeom>
                <a:blipFill>
                  <a:blip r:embed="rId36"/>
                  <a:stretch>
                    <a:fillRect l="-22222" r="-18519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C752A4C-6663-4B08-BE67-AB10AC9D5EF8}"/>
                    </a:ext>
                  </a:extLst>
                </p:cNvPr>
                <p:cNvSpPr txBox="1"/>
                <p:nvPr/>
              </p:nvSpPr>
              <p:spPr>
                <a:xfrm>
                  <a:off x="8226072" y="5869649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C752A4C-6663-4B08-BE67-AB10AC9D5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072" y="5869649"/>
                  <a:ext cx="160300" cy="215444"/>
                </a:xfrm>
                <a:prstGeom prst="rect">
                  <a:avLst/>
                </a:prstGeom>
                <a:blipFill>
                  <a:blip r:embed="rId37"/>
                  <a:stretch>
                    <a:fillRect l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8DFCBDC3-09A2-4D79-8618-AC54F9B4B5F3}"/>
                    </a:ext>
                  </a:extLst>
                </p:cNvPr>
                <p:cNvSpPr txBox="1"/>
                <p:nvPr/>
              </p:nvSpPr>
              <p:spPr>
                <a:xfrm>
                  <a:off x="6945883" y="519652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8DFCBDC3-09A2-4D79-8618-AC54F9B4B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83" y="5196528"/>
                  <a:ext cx="160300" cy="215444"/>
                </a:xfrm>
                <a:prstGeom prst="rect">
                  <a:avLst/>
                </a:prstGeom>
                <a:blipFill>
                  <a:blip r:embed="rId38"/>
                  <a:stretch>
                    <a:fillRect l="-22222" r="-2222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B306E01E-AB4B-48E9-89D2-8B16475CDE02}"/>
                    </a:ext>
                  </a:extLst>
                </p:cNvPr>
                <p:cNvSpPr txBox="1"/>
                <p:nvPr/>
              </p:nvSpPr>
              <p:spPr>
                <a:xfrm>
                  <a:off x="7704084" y="521377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B306E01E-AB4B-48E9-89D2-8B16475CD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084" y="5213778"/>
                  <a:ext cx="160300" cy="215444"/>
                </a:xfrm>
                <a:prstGeom prst="rect">
                  <a:avLst/>
                </a:prstGeom>
                <a:blipFill>
                  <a:blip r:embed="rId39"/>
                  <a:stretch>
                    <a:fillRect l="-23077" r="-19231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41813B06-3D3D-4317-BF4A-9A6F6484A1B3}"/>
                    </a:ext>
                  </a:extLst>
                </p:cNvPr>
                <p:cNvSpPr txBox="1"/>
                <p:nvPr/>
              </p:nvSpPr>
              <p:spPr>
                <a:xfrm>
                  <a:off x="8250760" y="5190287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41813B06-3D3D-4317-BF4A-9A6F6484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760" y="5190287"/>
                  <a:ext cx="160300" cy="215444"/>
                </a:xfrm>
                <a:prstGeom prst="rect">
                  <a:avLst/>
                </a:prstGeom>
                <a:blipFill>
                  <a:blip r:embed="rId40"/>
                  <a:stretch>
                    <a:fillRect l="-7407" r="-3704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207B365B-4EF0-4E09-9361-D674D8C54E3C}"/>
                </a:ext>
              </a:extLst>
            </p:cNvPr>
            <p:cNvSpPr/>
            <p:nvPr/>
          </p:nvSpPr>
          <p:spPr>
            <a:xfrm>
              <a:off x="7345716" y="561022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63E3D1F-D320-4852-A15F-1153D274FE8D}"/>
                </a:ext>
              </a:extLst>
            </p:cNvPr>
            <p:cNvCxnSpPr>
              <a:cxnSpLocks/>
              <a:stCxn id="230" idx="7"/>
              <a:endCxn id="247" idx="3"/>
            </p:cNvCxnSpPr>
            <p:nvPr/>
          </p:nvCxnSpPr>
          <p:spPr>
            <a:xfrm flipV="1">
              <a:off x="6690720" y="5343611"/>
              <a:ext cx="1427783" cy="633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4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020E6F-B8AE-4221-86FD-A8A659A11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11.2 </a:t>
            </a:r>
            <a:r>
              <a:rPr lang="zh-TW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分配格</a:t>
            </a:r>
            <a:r>
              <a:rPr lang="zh-TW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、有补格与布尔</a:t>
            </a:r>
            <a:r>
              <a:rPr lang="zh-TW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代数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A7B072B8-1373-44D8-85F2-B9362D35DD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694589"/>
                <a:ext cx="7166786" cy="177727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11.5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,∨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分配格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A7B072B8-1373-44D8-85F2-B9362D35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694589"/>
                <a:ext cx="7166786" cy="1777275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2E7C1-4348-4158-818B-1647EB3F8AE1}"/>
              </a:ext>
            </a:extLst>
          </p:cNvPr>
          <p:cNvSpPr txBox="1">
            <a:spLocks/>
          </p:cNvSpPr>
          <p:nvPr/>
        </p:nvSpPr>
        <p:spPr>
          <a:xfrm>
            <a:off x="1096680" y="3688126"/>
            <a:ext cx="7166786" cy="56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11.7</a:t>
            </a:r>
            <a:r>
              <a:rPr lang="en-US" altLang="zh-TW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判断下列何者为分配格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218068-5F8B-4D41-9A3F-3CB42B3CC5DA}"/>
              </a:ext>
            </a:extLst>
          </p:cNvPr>
          <p:cNvGrpSpPr/>
          <p:nvPr/>
        </p:nvGrpSpPr>
        <p:grpSpPr>
          <a:xfrm>
            <a:off x="3023973" y="4325302"/>
            <a:ext cx="1095926" cy="1592014"/>
            <a:chOff x="3218706" y="4321707"/>
            <a:chExt cx="1095926" cy="159201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114A786-62BF-44DC-A0FB-62B12870F0A1}"/>
                </a:ext>
              </a:extLst>
            </p:cNvPr>
            <p:cNvSpPr/>
            <p:nvPr/>
          </p:nvSpPr>
          <p:spPr>
            <a:xfrm>
              <a:off x="3721844" y="456824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1DC77A5-7ED9-43C8-B4E1-7A1DDFD647EC}"/>
                </a:ext>
              </a:extLst>
            </p:cNvPr>
            <p:cNvSpPr/>
            <p:nvPr/>
          </p:nvSpPr>
          <p:spPr>
            <a:xfrm>
              <a:off x="3357939" y="510619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67B561E-CB4C-4E28-B1D3-8A1FDE2B0668}"/>
                    </a:ext>
                  </a:extLst>
                </p:cNvPr>
                <p:cNvSpPr txBox="1"/>
                <p:nvPr/>
              </p:nvSpPr>
              <p:spPr>
                <a:xfrm>
                  <a:off x="3698998" y="5698277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67B561E-CB4C-4E28-B1D3-8A1FDE2B0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998" y="5698277"/>
                  <a:ext cx="14382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7450A0B-7CBF-4803-991A-0EB51E80293B}"/>
                    </a:ext>
                  </a:extLst>
                </p:cNvPr>
                <p:cNvSpPr txBox="1"/>
                <p:nvPr/>
              </p:nvSpPr>
              <p:spPr>
                <a:xfrm>
                  <a:off x="3218706" y="5050295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7450A0B-7CBF-4803-991A-0EB51E802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706" y="5050295"/>
                  <a:ext cx="1402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0435" r="-3043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F043AA9-046B-4B72-9CDE-2C15110B27FD}"/>
                    </a:ext>
                  </a:extLst>
                </p:cNvPr>
                <p:cNvSpPr txBox="1"/>
                <p:nvPr/>
              </p:nvSpPr>
              <p:spPr>
                <a:xfrm>
                  <a:off x="4185494" y="5050295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F043AA9-046B-4B72-9CDE-2C15110B2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94" y="5050295"/>
                  <a:ext cx="1291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F927234-0DB8-4AFD-B7C2-03E5C0DAAA02}"/>
                </a:ext>
              </a:extLst>
            </p:cNvPr>
            <p:cNvSpPr/>
            <p:nvPr/>
          </p:nvSpPr>
          <p:spPr>
            <a:xfrm>
              <a:off x="3721844" y="561473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34772DC-AFDA-4640-AC41-C86FADE1F160}"/>
                </a:ext>
              </a:extLst>
            </p:cNvPr>
            <p:cNvSpPr/>
            <p:nvPr/>
          </p:nvSpPr>
          <p:spPr>
            <a:xfrm>
              <a:off x="4077494" y="510619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61C0B17-C132-4A05-B3FB-6FCC6A259C17}"/>
                </a:ext>
              </a:extLst>
            </p:cNvPr>
            <p:cNvCxnSpPr>
              <a:cxnSpLocks/>
              <a:stCxn id="64" idx="3"/>
              <a:endCxn id="66" idx="0"/>
            </p:cNvCxnSpPr>
            <p:nvPr/>
          </p:nvCxnSpPr>
          <p:spPr>
            <a:xfrm flipH="1">
              <a:off x="3411939" y="4659371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CD49F15-9AB2-471D-BE35-BE930FE204DC}"/>
                </a:ext>
              </a:extLst>
            </p:cNvPr>
            <p:cNvCxnSpPr>
              <a:cxnSpLocks/>
              <a:stCxn id="66" idx="4"/>
              <a:endCxn id="72" idx="1"/>
            </p:cNvCxnSpPr>
            <p:nvPr/>
          </p:nvCxnSpPr>
          <p:spPr>
            <a:xfrm>
              <a:off x="3411939" y="5212953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6411446-AF99-471E-ABC2-B37F24829E11}"/>
                </a:ext>
              </a:extLst>
            </p:cNvPr>
            <p:cNvCxnSpPr>
              <a:cxnSpLocks/>
              <a:stCxn id="72" idx="7"/>
              <a:endCxn id="73" idx="4"/>
            </p:cNvCxnSpPr>
            <p:nvPr/>
          </p:nvCxnSpPr>
          <p:spPr>
            <a:xfrm flipV="1">
              <a:off x="3814028" y="5212953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2BB434BD-F415-462D-B42F-D0B199B41406}"/>
                    </a:ext>
                  </a:extLst>
                </p:cNvPr>
                <p:cNvSpPr txBox="1"/>
                <p:nvPr/>
              </p:nvSpPr>
              <p:spPr>
                <a:xfrm>
                  <a:off x="3698998" y="4321707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2BB434BD-F415-462D-B42F-D0B199B41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998" y="4321707"/>
                  <a:ext cx="149976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B00E8B9-69A5-403F-BEA4-8611282419F1}"/>
                </a:ext>
              </a:extLst>
            </p:cNvPr>
            <p:cNvCxnSpPr>
              <a:cxnSpLocks/>
              <a:stCxn id="64" idx="5"/>
              <a:endCxn id="73" idx="0"/>
            </p:cNvCxnSpPr>
            <p:nvPr/>
          </p:nvCxnSpPr>
          <p:spPr>
            <a:xfrm>
              <a:off x="3814028" y="4659371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C448BA9-4010-413F-9624-8D5688FB80EA}"/>
              </a:ext>
            </a:extLst>
          </p:cNvPr>
          <p:cNvGrpSpPr/>
          <p:nvPr/>
        </p:nvGrpSpPr>
        <p:grpSpPr>
          <a:xfrm>
            <a:off x="2005209" y="4537691"/>
            <a:ext cx="290798" cy="1246778"/>
            <a:chOff x="2005209" y="4537691"/>
            <a:chExt cx="290798" cy="1246778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408BDC6-F03B-445D-A445-629491DB18BA}"/>
                </a:ext>
              </a:extLst>
            </p:cNvPr>
            <p:cNvSpPr/>
            <p:nvPr/>
          </p:nvSpPr>
          <p:spPr>
            <a:xfrm>
              <a:off x="2005209" y="460599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08F577A-B0E2-48F0-9B4F-A2AEA9FC3B06}"/>
                </a:ext>
              </a:extLst>
            </p:cNvPr>
            <p:cNvSpPr/>
            <p:nvPr/>
          </p:nvSpPr>
          <p:spPr>
            <a:xfrm>
              <a:off x="2005209" y="512130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5A09C46-8234-48DB-8B75-2804D6FB1B60}"/>
                </a:ext>
              </a:extLst>
            </p:cNvPr>
            <p:cNvSpPr/>
            <p:nvPr/>
          </p:nvSpPr>
          <p:spPr>
            <a:xfrm>
              <a:off x="2005209" y="5636663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BBBDBE3-6978-4BF8-B489-8E7CC951400A}"/>
                    </a:ext>
                  </a:extLst>
                </p:cNvPr>
                <p:cNvSpPr txBox="1"/>
                <p:nvPr/>
              </p:nvSpPr>
              <p:spPr>
                <a:xfrm>
                  <a:off x="2151288" y="5569025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BBBDBE3-6978-4BF8-B489-8E7CC951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5569025"/>
                  <a:ext cx="14382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33F1F23-85E7-42CB-BEF8-C64B6741C0A6}"/>
                    </a:ext>
                  </a:extLst>
                </p:cNvPr>
                <p:cNvSpPr txBox="1"/>
                <p:nvPr/>
              </p:nvSpPr>
              <p:spPr>
                <a:xfrm>
                  <a:off x="2151288" y="5086082"/>
                  <a:ext cx="1447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33F1F23-85E7-42CB-BEF8-C64B6741C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5086082"/>
                  <a:ext cx="14471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9167" r="-25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9CAB172-A0D3-4B08-88B5-64CCCA6349C1}"/>
                    </a:ext>
                  </a:extLst>
                </p:cNvPr>
                <p:cNvSpPr txBox="1"/>
                <p:nvPr/>
              </p:nvSpPr>
              <p:spPr>
                <a:xfrm>
                  <a:off x="2151288" y="4537691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9CAB172-A0D3-4B08-88B5-64CCCA634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88" y="4537691"/>
                  <a:ext cx="1291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DD61EBA-BD5E-4C0A-A7DF-15CA20607050}"/>
                </a:ext>
              </a:extLst>
            </p:cNvPr>
            <p:cNvCxnSpPr>
              <a:cxnSpLocks/>
              <a:stCxn id="104" idx="4"/>
              <a:endCxn id="106" idx="0"/>
            </p:cNvCxnSpPr>
            <p:nvPr/>
          </p:nvCxnSpPr>
          <p:spPr>
            <a:xfrm>
              <a:off x="2059209" y="4712750"/>
              <a:ext cx="0" cy="923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83988F-2BE0-4142-BE9F-C84E1B154B26}"/>
              </a:ext>
            </a:extLst>
          </p:cNvPr>
          <p:cNvGrpSpPr/>
          <p:nvPr/>
        </p:nvGrpSpPr>
        <p:grpSpPr>
          <a:xfrm>
            <a:off x="4572000" y="4325302"/>
            <a:ext cx="1116764" cy="1592014"/>
            <a:chOff x="4907357" y="4325302"/>
            <a:chExt cx="1116764" cy="159201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B6C818B-2714-4E32-AB69-C63AD70C535A}"/>
                </a:ext>
              </a:extLst>
            </p:cNvPr>
            <p:cNvSpPr/>
            <p:nvPr/>
          </p:nvSpPr>
          <p:spPr>
            <a:xfrm>
              <a:off x="5410495" y="457184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546EAE4-1DF6-4BEA-9B97-F0A9AE7EA553}"/>
                </a:ext>
              </a:extLst>
            </p:cNvPr>
            <p:cNvSpPr/>
            <p:nvPr/>
          </p:nvSpPr>
          <p:spPr>
            <a:xfrm>
              <a:off x="5046590" y="510979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C97B447-2728-410C-8B22-E8BADACC61E9}"/>
                    </a:ext>
                  </a:extLst>
                </p:cNvPr>
                <p:cNvSpPr txBox="1"/>
                <p:nvPr/>
              </p:nvSpPr>
              <p:spPr>
                <a:xfrm>
                  <a:off x="5387649" y="5701872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C97B447-2728-410C-8B22-E8BADACC6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49" y="5701872"/>
                  <a:ext cx="143821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39EF530-8F36-4081-B2AD-D99296BB45C6}"/>
                    </a:ext>
                  </a:extLst>
                </p:cNvPr>
                <p:cNvSpPr txBox="1"/>
                <p:nvPr/>
              </p:nvSpPr>
              <p:spPr>
                <a:xfrm>
                  <a:off x="4907357" y="5053890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39EF530-8F36-4081-B2AD-D99296BB4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357" y="5053890"/>
                  <a:ext cx="14023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0435" r="-26087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5BE9034-1B8C-4D8F-9176-DE0CAD9FAF81}"/>
                    </a:ext>
                  </a:extLst>
                </p:cNvPr>
                <p:cNvSpPr txBox="1"/>
                <p:nvPr/>
              </p:nvSpPr>
              <p:spPr>
                <a:xfrm>
                  <a:off x="5874145" y="5053890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5BE9034-1B8C-4D8F-9176-DE0CAD9FA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145" y="5053890"/>
                  <a:ext cx="14997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5000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5BBF062-084E-4A32-A28D-7DBC7811C85E}"/>
                </a:ext>
              </a:extLst>
            </p:cNvPr>
            <p:cNvSpPr/>
            <p:nvPr/>
          </p:nvSpPr>
          <p:spPr>
            <a:xfrm>
              <a:off x="5410495" y="5618325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53258CE-10B6-43CD-965E-D7C015906476}"/>
                </a:ext>
              </a:extLst>
            </p:cNvPr>
            <p:cNvSpPr/>
            <p:nvPr/>
          </p:nvSpPr>
          <p:spPr>
            <a:xfrm>
              <a:off x="5766145" y="5109790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5727F82-6C29-4DD7-A314-0CD32246B0E0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 flipH="1">
              <a:off x="5100590" y="4662966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FC62D89-835A-498C-B628-4DBB2548868B}"/>
                </a:ext>
              </a:extLst>
            </p:cNvPr>
            <p:cNvCxnSpPr>
              <a:cxnSpLocks/>
              <a:stCxn id="28" idx="4"/>
              <a:endCxn id="32" idx="1"/>
            </p:cNvCxnSpPr>
            <p:nvPr/>
          </p:nvCxnSpPr>
          <p:spPr>
            <a:xfrm>
              <a:off x="5100590" y="5216548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50D2DCE-D46D-461F-8943-853335DC0AE0}"/>
                </a:ext>
              </a:extLst>
            </p:cNvPr>
            <p:cNvCxnSpPr>
              <a:cxnSpLocks/>
              <a:stCxn id="32" idx="7"/>
              <a:endCxn id="33" idx="4"/>
            </p:cNvCxnSpPr>
            <p:nvPr/>
          </p:nvCxnSpPr>
          <p:spPr>
            <a:xfrm flipV="1">
              <a:off x="5502679" y="5216548"/>
              <a:ext cx="317466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ED7F819-75A5-4885-8A8F-7616FADC9EF3}"/>
                    </a:ext>
                  </a:extLst>
                </p:cNvPr>
                <p:cNvSpPr txBox="1"/>
                <p:nvPr/>
              </p:nvSpPr>
              <p:spPr>
                <a:xfrm>
                  <a:off x="5387649" y="4325302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ED7F819-75A5-4885-8A8F-7616FADC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49" y="4325302"/>
                  <a:ext cx="13381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4D6D27-252F-41CD-BA7D-084DD481D561}"/>
                </a:ext>
              </a:extLst>
            </p:cNvPr>
            <p:cNvCxnSpPr>
              <a:cxnSpLocks/>
              <a:stCxn id="27" idx="5"/>
              <a:endCxn id="33" idx="0"/>
            </p:cNvCxnSpPr>
            <p:nvPr/>
          </p:nvCxnSpPr>
          <p:spPr>
            <a:xfrm>
              <a:off x="5502679" y="4662966"/>
              <a:ext cx="317466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20D7296-525D-442A-87A1-89320B80FA40}"/>
                    </a:ext>
                  </a:extLst>
                </p:cNvPr>
                <p:cNvSpPr txBox="1"/>
                <p:nvPr/>
              </p:nvSpPr>
              <p:spPr>
                <a:xfrm>
                  <a:off x="5510240" y="5054132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20D7296-525D-442A-87A1-89320B8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0240" y="5054132"/>
                  <a:ext cx="12913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0EECA0F-7F2A-4BA7-9130-6AB234129F37}"/>
                </a:ext>
              </a:extLst>
            </p:cNvPr>
            <p:cNvSpPr/>
            <p:nvPr/>
          </p:nvSpPr>
          <p:spPr>
            <a:xfrm>
              <a:off x="5410495" y="5110032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7CC2448-CA64-4ED1-8CFB-48F1E85E98A1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5464495" y="4678600"/>
              <a:ext cx="0" cy="939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0C6765-5A4F-45DD-8324-8690065E9254}"/>
              </a:ext>
            </a:extLst>
          </p:cNvPr>
          <p:cNvGrpSpPr/>
          <p:nvPr/>
        </p:nvGrpSpPr>
        <p:grpSpPr>
          <a:xfrm>
            <a:off x="6139282" y="4325302"/>
            <a:ext cx="1116764" cy="1592014"/>
            <a:chOff x="6411640" y="4336821"/>
            <a:chExt cx="1116764" cy="159201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19BD617-D376-40EF-9173-9183E3C0B84D}"/>
                </a:ext>
              </a:extLst>
            </p:cNvPr>
            <p:cNvSpPr/>
            <p:nvPr/>
          </p:nvSpPr>
          <p:spPr>
            <a:xfrm>
              <a:off x="6914778" y="4583361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2D56D85-3A98-4A3C-935D-2183ADAB5B1E}"/>
                </a:ext>
              </a:extLst>
            </p:cNvPr>
            <p:cNvSpPr/>
            <p:nvPr/>
          </p:nvSpPr>
          <p:spPr>
            <a:xfrm>
              <a:off x="6550873" y="5121309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C7C44E2-09D5-454B-BC28-BA5D6439E7E1}"/>
                    </a:ext>
                  </a:extLst>
                </p:cNvPr>
                <p:cNvSpPr txBox="1"/>
                <p:nvPr/>
              </p:nvSpPr>
              <p:spPr>
                <a:xfrm>
                  <a:off x="6891932" y="5713391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C7C44E2-09D5-454B-BC28-BA5D6439E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32" y="5713391"/>
                  <a:ext cx="143821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3394786-0F0A-464D-8AAA-EAB6142EC66B}"/>
                    </a:ext>
                  </a:extLst>
                </p:cNvPr>
                <p:cNvSpPr txBox="1"/>
                <p:nvPr/>
              </p:nvSpPr>
              <p:spPr>
                <a:xfrm>
                  <a:off x="6411640" y="5065409"/>
                  <a:ext cx="1402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3394786-0F0A-464D-8AAA-EAB6142EC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640" y="5065409"/>
                  <a:ext cx="14023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435" r="-30435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65DA608-4808-4A77-993F-54E8DCED21AE}"/>
                    </a:ext>
                  </a:extLst>
                </p:cNvPr>
                <p:cNvSpPr txBox="1"/>
                <p:nvPr/>
              </p:nvSpPr>
              <p:spPr>
                <a:xfrm>
                  <a:off x="7378428" y="486991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65DA608-4808-4A77-993F-54E8DCED2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428" y="486991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9B3E63C-DDA1-418F-995A-3E5986A0A712}"/>
                </a:ext>
              </a:extLst>
            </p:cNvPr>
            <p:cNvSpPr/>
            <p:nvPr/>
          </p:nvSpPr>
          <p:spPr>
            <a:xfrm>
              <a:off x="6914778" y="5629844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FA4ED22-8828-409B-81C8-1C924DE866F9}"/>
                </a:ext>
              </a:extLst>
            </p:cNvPr>
            <p:cNvSpPr/>
            <p:nvPr/>
          </p:nvSpPr>
          <p:spPr>
            <a:xfrm>
              <a:off x="7270428" y="4943537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021FF52-2E49-44C1-B27A-67D05D1909B0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6604873" y="4674485"/>
              <a:ext cx="325721" cy="446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3021FFD-BC6A-4B71-98CD-861320DE79E2}"/>
                </a:ext>
              </a:extLst>
            </p:cNvPr>
            <p:cNvCxnSpPr>
              <a:cxnSpLocks/>
              <a:stCxn id="45" idx="4"/>
              <a:endCxn id="49" idx="1"/>
            </p:cNvCxnSpPr>
            <p:nvPr/>
          </p:nvCxnSpPr>
          <p:spPr>
            <a:xfrm>
              <a:off x="6604873" y="5228067"/>
              <a:ext cx="325721" cy="417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4928BFE-9AB5-4CA3-AE02-28301DFEBBE4}"/>
                </a:ext>
              </a:extLst>
            </p:cNvPr>
            <p:cNvCxnSpPr>
              <a:cxnSpLocks/>
              <a:stCxn id="49" idx="7"/>
              <a:endCxn id="57" idx="3"/>
            </p:cNvCxnSpPr>
            <p:nvPr/>
          </p:nvCxnSpPr>
          <p:spPr>
            <a:xfrm flipV="1">
              <a:off x="7006962" y="5426992"/>
              <a:ext cx="279282" cy="218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EDB015B-DF55-4F6E-9DF5-CFCA13C94174}"/>
                    </a:ext>
                  </a:extLst>
                </p:cNvPr>
                <p:cNvSpPr txBox="1"/>
                <p:nvPr/>
              </p:nvSpPr>
              <p:spPr>
                <a:xfrm>
                  <a:off x="6891932" y="4336821"/>
                  <a:ext cx="1338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EDB015B-DF55-4F6E-9DF5-CFCA13C94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32" y="4336821"/>
                  <a:ext cx="13381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727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DF15687-C9AA-4E3C-87CE-3704D258294A}"/>
                </a:ext>
              </a:extLst>
            </p:cNvPr>
            <p:cNvCxnSpPr>
              <a:cxnSpLocks/>
              <a:stCxn id="44" idx="5"/>
              <a:endCxn id="50" idx="1"/>
            </p:cNvCxnSpPr>
            <p:nvPr/>
          </p:nvCxnSpPr>
          <p:spPr>
            <a:xfrm>
              <a:off x="7006962" y="4674485"/>
              <a:ext cx="279282" cy="284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BFAFD0A-515A-44C7-8F72-AD67C301753F}"/>
                    </a:ext>
                  </a:extLst>
                </p:cNvPr>
                <p:cNvSpPr txBox="1"/>
                <p:nvPr/>
              </p:nvSpPr>
              <p:spPr>
                <a:xfrm>
                  <a:off x="7388847" y="5255874"/>
                  <a:ext cx="1291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BFAFD0A-515A-44C7-8F72-AD67C3017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847" y="5255874"/>
                  <a:ext cx="129138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22F0974-0DD0-4DE5-B4A4-746B529666B8}"/>
                </a:ext>
              </a:extLst>
            </p:cNvPr>
            <p:cNvSpPr/>
            <p:nvPr/>
          </p:nvSpPr>
          <p:spPr>
            <a:xfrm>
              <a:off x="7270428" y="5335868"/>
              <a:ext cx="108000" cy="106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8A97A0C-C3B5-4110-80C8-6D387A414A36}"/>
                </a:ext>
              </a:extLst>
            </p:cNvPr>
            <p:cNvCxnSpPr>
              <a:cxnSpLocks/>
              <a:stCxn id="50" idx="4"/>
              <a:endCxn id="57" idx="0"/>
            </p:cNvCxnSpPr>
            <p:nvPr/>
          </p:nvCxnSpPr>
          <p:spPr>
            <a:xfrm>
              <a:off x="7324428" y="5050295"/>
              <a:ext cx="0" cy="285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749129-A14E-4F1B-B875-22A1351CB8FB}"/>
              </a:ext>
            </a:extLst>
          </p:cNvPr>
          <p:cNvSpPr txBox="1"/>
          <p:nvPr/>
        </p:nvSpPr>
        <p:spPr>
          <a:xfrm>
            <a:off x="4690556" y="5961905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钻石格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BE73BBC-C247-4843-B1D3-6F51DF0B14A3}"/>
              </a:ext>
            </a:extLst>
          </p:cNvPr>
          <p:cNvSpPr txBox="1"/>
          <p:nvPr/>
        </p:nvSpPr>
        <p:spPr>
          <a:xfrm>
            <a:off x="6257838" y="5961905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五角格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C8594A1-22FD-4D93-93CC-D540CA15BDFE}"/>
              </a:ext>
            </a:extLst>
          </p:cNvPr>
          <p:cNvSpPr txBox="1"/>
          <p:nvPr/>
        </p:nvSpPr>
        <p:spPr>
          <a:xfrm>
            <a:off x="1861124" y="5899100"/>
            <a:ext cx="3385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6107B16-EEF5-4AAA-A5C4-92FA2AB76D5B}"/>
              </a:ext>
            </a:extLst>
          </p:cNvPr>
          <p:cNvSpPr txBox="1"/>
          <p:nvPr/>
        </p:nvSpPr>
        <p:spPr>
          <a:xfrm>
            <a:off x="3406898" y="5961971"/>
            <a:ext cx="3385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7912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1" grpId="0" animBg="1"/>
      <p:bldP spid="74" grpId="0" animBg="1"/>
      <p:bldP spid="7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2416</TotalTime>
  <Words>1363</Words>
  <Application>Microsoft Office PowerPoint</Application>
  <PresentationFormat>全屏显示(4:3)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新細明體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第十一章  格与布尔代数 </vt:lpstr>
      <vt:lpstr>11.1 代数系统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11.2 分配格、有补格与布尔代数</vt:lpstr>
      <vt:lpstr>PowerPoint 演示文稿</vt:lpstr>
      <vt:lpstr>PowerPoint 演示文稿</vt:lpstr>
      <vt:lpstr>PowerPoint 演示文稿</vt:lpstr>
      <vt:lpstr>PowerPoint 演示文稿</vt:lpstr>
      <vt:lpstr>布尔格/布尔代数的性质</vt:lpstr>
      <vt:lpstr>代数系统定义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Glenn Lo</cp:lastModifiedBy>
  <cp:revision>146</cp:revision>
  <dcterms:created xsi:type="dcterms:W3CDTF">2017-10-29T20:02:09Z</dcterms:created>
  <dcterms:modified xsi:type="dcterms:W3CDTF">2017-12-05T20:00:37Z</dcterms:modified>
</cp:coreProperties>
</file>