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0" r:id="rId8"/>
    <p:sldId id="278" r:id="rId9"/>
    <p:sldId id="279" r:id="rId10"/>
    <p:sldId id="277" r:id="rId11"/>
    <p:sldId id="263" r:id="rId12"/>
    <p:sldId id="257" r:id="rId13"/>
    <p:sldId id="262" r:id="rId14"/>
    <p:sldId id="258" r:id="rId15"/>
    <p:sldId id="259" r:id="rId16"/>
    <p:sldId id="260" r:id="rId17"/>
    <p:sldId id="261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DF44-3120-4092-93CC-E2EC94ED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4800C-9B31-490C-BEB2-079D94508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5EA32-BCBA-4188-8673-C3EEF2E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B23A7-DC70-44F5-BF98-D032E4A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98237-244C-490F-9424-E33ACEC8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F690-F87C-463F-ADE4-05895BA2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97F32-CA03-4354-8AD5-4A3AC0A1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40152-B3BE-4C20-98F7-19413E87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C41A6-CAE5-4909-A70B-69AF11B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B48D-E46F-4854-9618-8CA6BF1B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D6A7D-329D-43BA-9F43-21CC5910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2655F-990F-4117-B110-E42C3A3E6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353B4-B02B-4240-8A5C-82D6B0FC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2E899-F941-4625-9E2B-4F5C26C0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6D700-E382-4387-BC30-D5F48B5E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4622-83C5-4F7D-909E-2A540BE0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99BCB-7C73-46DF-A50F-DF9C84E3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8AD0E-8100-4453-9238-3F798F65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0E4B3-ABD9-4762-9B8B-D53C4D49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F9FC1-0789-4CEF-9902-55131191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5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B954F-5A33-4215-A4E8-73C7840B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01F20-428F-4935-95E5-8065F169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D72C1-1698-45DB-8DE0-053CFEE8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D5D1-053C-4BDB-BA5E-0DA8ADFA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4B09B-0E36-49F2-837E-978F6952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3CA90-0CC5-4866-A57A-34177EA0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25126-10AF-4E7A-8691-159CD8A7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CC83D-B4AA-47E1-83B1-BB0A63587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0959C-F624-497E-8C37-F8DB77A3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5532A-831A-45C0-96C7-A520752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5265A-30C2-40FD-9D9B-1CFEBA63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3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63D2C-AC43-44A8-8DBB-5C82F762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DE4CF-9D66-4FEF-BB99-F912A192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FDAAC-F62D-4E5C-AB38-417BD28D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0FB20-2867-4C58-A341-2E0D7EAB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64813-10FF-4538-9A30-0F0418DB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76066-F8C5-4297-A8C4-AE224D1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5CF725-E7F5-4954-B632-67623CC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3AA67D-E610-42A8-82EA-42796C84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5B9A1-8B5D-4033-B9ED-08EA649F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B0C6C0-C28C-4D90-89FC-3DABE2B4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7CB50-A579-414D-B2E9-AA8AF918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284F7-163A-42A8-8E33-AE687F3D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09061-9AA9-49DA-BD80-28CF85D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794578-C88D-4B5E-ACF8-51FE7EC5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BE9CC-8CE9-4E82-9BFF-112156D9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5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8FF2E-8D6E-4B39-B09B-C61199F5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481DA-4B79-4234-8513-92DC78AA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3159A-0BB2-47D8-ACC4-71C9AF86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FD052-7527-40B0-86A3-80CECD3D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F7E10-2183-4439-9C22-79050A69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977FF-62B6-4AC4-B2D9-02CCC3D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B4D6-2244-47D2-B4EC-06FA511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B8C81-E9C7-4ED3-9631-93D0EDAC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AFDB1-7124-4142-BB15-59B43E3D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15EDB-1B5C-4DF4-AAD4-7169A244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BD4E2-C42A-4F37-A30D-24F0BBA7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CF5C2-B400-4C08-A062-F0F6AAF6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2F909-D0D7-41BA-BA52-4070C99A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63ADB-18A7-4504-911A-0ABAC70F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B4B8F-B250-4871-A796-B87030340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847D-651C-4B2B-AD36-F955524832F6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2A92C-B5B7-4AA7-B29E-E9D6E0ADC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5FFCE-4763-408A-864B-01D14BA1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50BB-ACD0-42D2-A924-76C9ADD6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C69D0-9796-470C-BCEA-18D5328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实验报告点评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8BC99-8D1E-41B9-995C-5FCC3D85D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6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FDD6B-14BA-498B-916C-D442C08E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8" y="440962"/>
            <a:ext cx="6790508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需要有必要的注释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EE99A-E774-4EB0-A3D0-B25AFD30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2" y="1145721"/>
            <a:ext cx="1067619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4A158-98F9-4379-9A28-5CB0116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817AD-2DF5-4C80-A3BF-2B74CE0D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DC2F6-AABC-498E-8536-25BB2B4B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618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808AF8-9454-4A29-8EA6-7E6D7248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62" y="79502"/>
            <a:ext cx="8961905" cy="53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C4C06C-48C8-4B8C-AE3F-15E03931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38" y="409952"/>
            <a:ext cx="7009524" cy="60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5A913C-A8D8-4D44-93A5-66D88AC0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996" y="1360669"/>
            <a:ext cx="6695238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35964-5751-4D71-B63F-024D787D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A4CF8-DE79-442A-B2E3-2E54A153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02B753-9630-4A00-A586-0D7985B3E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9" y="0"/>
            <a:ext cx="10576192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C6E37D-97E2-40BE-9A58-EEF0C53CED82}"/>
              </a:ext>
            </a:extLst>
          </p:cNvPr>
          <p:cNvSpPr txBox="1"/>
          <p:nvPr/>
        </p:nvSpPr>
        <p:spPr>
          <a:xfrm>
            <a:off x="10593104" y="104576"/>
            <a:ext cx="134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需要说明选择参数的依据</a:t>
            </a:r>
          </a:p>
        </p:txBody>
      </p:sp>
    </p:spTree>
    <p:extLst>
      <p:ext uri="{BB962C8B-B14F-4D97-AF65-F5344CB8AC3E}">
        <p14:creationId xmlns:p14="http://schemas.microsoft.com/office/powerpoint/2010/main" val="328672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1AF0-A589-421E-9E39-9DA4012E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6CAD9-DD1E-407A-A28B-F4B2D2ED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0372C-59B3-4896-8704-1ED98F5C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53"/>
            <a:ext cx="12192000" cy="57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1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26A3-852B-4257-A7F5-FE0C1B51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E9E2D-6B73-4803-A0B2-F65F49BB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F514D-8F06-470B-83A8-D3493DED9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02"/>
          <a:stretch/>
        </p:blipFill>
        <p:spPr>
          <a:xfrm>
            <a:off x="0" y="225188"/>
            <a:ext cx="9886052" cy="66328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0B742-ED8B-403E-9CF9-EF9A74EEDE42}"/>
              </a:ext>
            </a:extLst>
          </p:cNvPr>
          <p:cNvSpPr/>
          <p:nvPr/>
        </p:nvSpPr>
        <p:spPr>
          <a:xfrm>
            <a:off x="10136778" y="625296"/>
            <a:ext cx="2055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IDFont+F2"/>
              </a:rPr>
              <a:t>19 </a:t>
            </a:r>
            <a:r>
              <a:rPr lang="zh-CN" altLang="en-US" dirty="0">
                <a:solidFill>
                  <a:srgbClr val="FF0000"/>
                </a:solidFill>
                <a:latin typeface="CIDFont+F2"/>
              </a:rPr>
              <a:t>个特征中，</a:t>
            </a:r>
            <a:r>
              <a:rPr lang="en-US" altLang="zh-CN" dirty="0">
                <a:solidFill>
                  <a:srgbClr val="FF0000"/>
                </a:solidFill>
                <a:latin typeface="CIDFont+F2"/>
              </a:rPr>
              <a:t>region-pixel-count </a:t>
            </a:r>
            <a:r>
              <a:rPr lang="zh-CN" altLang="en-US" dirty="0">
                <a:solidFill>
                  <a:srgbClr val="FF0000"/>
                </a:solidFill>
                <a:latin typeface="CIDFont+F2"/>
              </a:rPr>
              <a:t>恒等于 </a:t>
            </a:r>
            <a:r>
              <a:rPr lang="en-US" altLang="zh-CN" dirty="0">
                <a:solidFill>
                  <a:srgbClr val="FF0000"/>
                </a:solidFill>
                <a:latin typeface="CIDFont+F2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CIDFont+F2"/>
              </a:rPr>
              <a:t>，对于分类任务没有帮助</a:t>
            </a:r>
            <a:endParaRPr lang="en-US" altLang="zh-CN" dirty="0">
              <a:solidFill>
                <a:srgbClr val="FF0000"/>
              </a:solidFill>
              <a:latin typeface="CIDFont+F2"/>
            </a:endParaRPr>
          </a:p>
          <a:p>
            <a:endParaRPr lang="en-US" altLang="zh-CN" dirty="0">
              <a:solidFill>
                <a:srgbClr val="FF0000"/>
              </a:solidFill>
              <a:latin typeface="CIDFont+F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IDFont+F2"/>
              </a:rPr>
              <a:t>其余特征呢？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55055-E25B-456B-8A22-F752479C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 sz="2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205D-EAAA-47C9-A3DA-B525AAA6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66" y="5839484"/>
            <a:ext cx="4237022" cy="92345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是否可以把</a:t>
            </a:r>
            <a:r>
              <a:rPr lang="en-US" altLang="zh-CN" sz="2000" dirty="0">
                <a:solidFill>
                  <a:srgbClr val="FF0000"/>
                </a:solidFill>
              </a:rPr>
              <a:t>test</a:t>
            </a:r>
            <a:r>
              <a:rPr lang="zh-CN" altLang="en-US" sz="2000" dirty="0">
                <a:solidFill>
                  <a:srgbClr val="FF0000"/>
                </a:solidFill>
              </a:rPr>
              <a:t>作为调整参数和调整模型的方法？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50265D-0CDF-45B5-8EE2-F317D0EC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3123" cy="5681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9C44E3-BDCD-4B8E-B4EA-EE85969B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47" y="957943"/>
            <a:ext cx="7473933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03297-DE18-4080-AD39-13754BE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FBA2D-A950-4811-9598-5E125134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9B1C69-78B2-4ECA-9DD9-B8FF9727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81" y="324238"/>
            <a:ext cx="7047619" cy="620952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3B9BBF-7D2F-4811-A3CD-17714C5D2178}"/>
              </a:ext>
            </a:extLst>
          </p:cNvPr>
          <p:cNvSpPr txBox="1">
            <a:spLocks/>
          </p:cNvSpPr>
          <p:nvPr/>
        </p:nvSpPr>
        <p:spPr>
          <a:xfrm>
            <a:off x="434566" y="5839484"/>
            <a:ext cx="4237022" cy="9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关键参数是什么？</a:t>
            </a:r>
          </a:p>
        </p:txBody>
      </p:sp>
    </p:spTree>
    <p:extLst>
      <p:ext uri="{BB962C8B-B14F-4D97-AF65-F5344CB8AC3E}">
        <p14:creationId xmlns:p14="http://schemas.microsoft.com/office/powerpoint/2010/main" val="169469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3F99B-07B4-4AC8-93DC-4434DD7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0C59-E4BA-41B2-B102-D5B526E1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EEAA01-0980-4E72-9A63-955D2DF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426"/>
            <a:ext cx="12192000" cy="54251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DFBD921-864F-4C3F-B180-8083B25F3A21}"/>
              </a:ext>
            </a:extLst>
          </p:cNvPr>
          <p:cNvSpPr/>
          <p:nvPr/>
        </p:nvSpPr>
        <p:spPr>
          <a:xfrm>
            <a:off x="434566" y="5567881"/>
            <a:ext cx="4870765" cy="609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E4D2B1E-9FC9-42DB-A05E-7C9999C25398}"/>
              </a:ext>
            </a:extLst>
          </p:cNvPr>
          <p:cNvSpPr txBox="1">
            <a:spLocks/>
          </p:cNvSpPr>
          <p:nvPr/>
        </p:nvSpPr>
        <p:spPr>
          <a:xfrm>
            <a:off x="434566" y="6382693"/>
            <a:ext cx="7351414" cy="38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结果的解释性？如何处理数据关系到如何解释结果。</a:t>
            </a:r>
          </a:p>
        </p:txBody>
      </p:sp>
    </p:spTree>
    <p:extLst>
      <p:ext uri="{BB962C8B-B14F-4D97-AF65-F5344CB8AC3E}">
        <p14:creationId xmlns:p14="http://schemas.microsoft.com/office/powerpoint/2010/main" val="241031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23089-8E6C-4D1E-8651-C0ABD5FC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6D7F7-3149-4F5E-B530-21AB6E90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一般取值不会超过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3AB2A-C4F7-4809-A934-3274AF6B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55" y="286571"/>
            <a:ext cx="7142857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C41F8-427F-4AAB-BDCA-A7E8F1B8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B0AA-A9B3-4EA3-965B-F84ABACC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4A42B-0E9B-4451-81A1-C801BECA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19" y="57571"/>
            <a:ext cx="7304762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F777-542F-475B-9AA7-B2F75654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5041D-D010-4553-AF2E-9F27A631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67869-ECA1-41EA-B810-150544B4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94" y="0"/>
            <a:ext cx="8157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FDE6-0427-43AD-BE83-EB4C462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140A0-C86F-4C1C-BB80-41A0BB3E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1245F-0F4F-4E4F-AE07-15162A32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90" y="119476"/>
            <a:ext cx="8047619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1E96F-B39B-481E-8ABB-E866E8B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BCEA9-1770-4F07-A583-DF6F600E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5D0B6-F447-4C16-8285-2ABF70AD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23" y="117695"/>
            <a:ext cx="1051156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F79077-59E5-4B5B-A363-0A700CEEEDE4}"/>
              </a:ext>
            </a:extLst>
          </p:cNvPr>
          <p:cNvSpPr/>
          <p:nvPr/>
        </p:nvSpPr>
        <p:spPr>
          <a:xfrm>
            <a:off x="1383423" y="24803"/>
            <a:ext cx="3503691" cy="545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B6AC15-E28C-44C6-BD70-2508A97B7F25}"/>
              </a:ext>
            </a:extLst>
          </p:cNvPr>
          <p:cNvSpPr/>
          <p:nvPr/>
        </p:nvSpPr>
        <p:spPr>
          <a:xfrm>
            <a:off x="95149" y="13213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需要适当控制篇幅</a:t>
            </a:r>
          </a:p>
        </p:txBody>
      </p:sp>
    </p:spTree>
    <p:extLst>
      <p:ext uri="{BB962C8B-B14F-4D97-AF65-F5344CB8AC3E}">
        <p14:creationId xmlns:p14="http://schemas.microsoft.com/office/powerpoint/2010/main" val="403306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AF93B-5A5C-4A90-A210-9FD8FD2D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A55CA-CF6B-4FC6-91B4-F4FC4D60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3B475-AB1A-40A7-A048-AEC7817E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0"/>
            <a:ext cx="9741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4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42CE9-3DFB-498D-B847-952FB487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0AFFD-28F7-4C13-AB5C-C2DA2850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C1F7A-C4EC-4930-9897-E91F5F45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14" y="415058"/>
            <a:ext cx="8000000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9D01-434F-401D-9985-AD01DBE3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44444-F503-4EF7-B631-DEC92F52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37F41E-F669-4194-BFD9-6A7FBDBC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9" y="1476073"/>
            <a:ext cx="11829861" cy="25252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BA4C9E-B125-4715-B040-847FF11B8866}"/>
              </a:ext>
            </a:extLst>
          </p:cNvPr>
          <p:cNvSpPr/>
          <p:nvPr/>
        </p:nvSpPr>
        <p:spPr>
          <a:xfrm>
            <a:off x="10438646" y="2136617"/>
            <a:ext cx="1419637" cy="525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32EC91-4B19-4AFF-9B30-903524396B94}"/>
              </a:ext>
            </a:extLst>
          </p:cNvPr>
          <p:cNvSpPr/>
          <p:nvPr/>
        </p:nvSpPr>
        <p:spPr>
          <a:xfrm>
            <a:off x="3069126" y="3156146"/>
            <a:ext cx="4171890" cy="36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E5AC6-D1CF-4011-91A3-A8BD85B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48787-DB66-4920-B2BF-12EAD342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9C005D-9DB4-4605-8680-ADC49913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443"/>
            <a:ext cx="12192000" cy="46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89DF-BCB3-4F51-A80E-2C02660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E468C-8EBC-4981-A496-64E33153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FE109-3E1B-484C-B244-FBA16ADE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49" y="0"/>
            <a:ext cx="917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29892-D537-4F77-8727-6F2203D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F4C90-E0FC-46F7-92F4-1A2D6B3D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26A0AC-C16A-4714-9EB5-8CCA80D4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09" y="205190"/>
            <a:ext cx="8952381" cy="64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9CBEEB-8403-4E15-8E14-D0B6E049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6" y="3116626"/>
            <a:ext cx="9885714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4BC42-8981-4045-8E54-B03B77E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01096-CC7D-40FF-A9ED-A9BBFDA8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决策树在</a:t>
            </a:r>
            <a:r>
              <a:rPr lang="en-US" altLang="zh-CN" dirty="0">
                <a:solidFill>
                  <a:srgbClr val="FF0000"/>
                </a:solidFill>
              </a:rPr>
              <a:t>house</a:t>
            </a:r>
            <a:r>
              <a:rPr lang="zh-CN" altLang="en-US" dirty="0">
                <a:solidFill>
                  <a:srgbClr val="FF0000"/>
                </a:solidFill>
              </a:rPr>
              <a:t>数据集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逐渐添加特征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70511-73B6-49F3-AED6-0A184144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03" y="814723"/>
            <a:ext cx="6200000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932F1-5F57-4A3B-AA6E-58BA65B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E029-43A4-45C0-91E5-08BC6314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EF70F-F990-47AD-BAA5-6E5E2EF3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700428"/>
            <a:ext cx="8704762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7D840-CB27-4916-89AB-17D9E129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4264B-CC20-4324-97F7-63A13EB1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208D4A-9E7E-483F-AACB-9ECF69ED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05" y="152809"/>
            <a:ext cx="7076190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7437-2BF5-4AA8-A629-416D54AA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8D5B9-3475-4D41-91AF-6F8BEAB3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A1EDDE-DF5F-4A91-880A-93A04AAF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09" y="705190"/>
            <a:ext cx="85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0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8F86A-39F1-4936-AA02-8C18A8E3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22DEB-1771-4F89-862C-AF4FBE73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F9E614-181F-43B2-AD42-D8E5A067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22" y="0"/>
            <a:ext cx="82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71502-7BCE-4E2D-B6AB-ABF7715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CDC8-7494-4212-877B-313B2917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C68E24-448F-44BB-8E8C-7846A53F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09" y="1914714"/>
            <a:ext cx="8552381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EB7A-E786-4AC5-8885-FA19DD2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9184A-4CAF-4001-A3FA-E7EC1AE1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E2CAF-2C5E-42B9-83BC-784E8B1D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83" y="0"/>
            <a:ext cx="7725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9F7A7-4AA6-4B8E-98E6-9008008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5888E-0E2E-4955-BC48-2D712DB9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EC021F-C3E2-4EE3-8040-01FBDF40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92" y="0"/>
            <a:ext cx="7751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BF47-EA35-412D-9D36-5492C2EC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38974-3526-4001-8F71-355D0AAC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3801A-F66F-44C5-AA00-6BC799C6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52" y="762333"/>
            <a:ext cx="8438095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153A-79D6-4152-9ACB-55C9297D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4D9A3-AD6E-4860-B9CC-E9294FE8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CEDB48-01A9-401D-9F0A-9269CDAF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607"/>
            <a:ext cx="12000000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81</Words>
  <Application>Microsoft Office PowerPoint</Application>
  <PresentationFormat>宽屏</PresentationFormat>
  <Paragraphs>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CIDFont+F2</vt:lpstr>
      <vt:lpstr>等线</vt:lpstr>
      <vt:lpstr>等线 Light</vt:lpstr>
      <vt:lpstr>Arial</vt:lpstr>
      <vt:lpstr>Office 主题​​</vt:lpstr>
      <vt:lpstr>实验报告点评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实验报告点评</dc:title>
  <dc:creator>kunhong liu</dc:creator>
  <cp:lastModifiedBy>kunhong liu</cp:lastModifiedBy>
  <cp:revision>17</cp:revision>
  <dcterms:created xsi:type="dcterms:W3CDTF">2022-05-06T02:34:42Z</dcterms:created>
  <dcterms:modified xsi:type="dcterms:W3CDTF">2022-05-06T09:27:40Z</dcterms:modified>
</cp:coreProperties>
</file>