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8" r:id="rId3"/>
    <p:sldId id="315" r:id="rId4"/>
    <p:sldId id="317" r:id="rId5"/>
    <p:sldId id="311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94648"/>
  </p:normalViewPr>
  <p:slideViewPr>
    <p:cSldViewPr showGuides="1">
      <p:cViewPr varScale="1">
        <p:scale>
          <a:sx n="35" d="100"/>
          <a:sy n="35" d="100"/>
        </p:scale>
        <p:origin x="54" y="6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925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xfrm>
            <a:off x="4833937" y="2177272"/>
            <a:ext cx="14716126" cy="2000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000" dirty="0" smtClean="0"/>
              <a:t>Force</a:t>
            </a:r>
            <a:r>
              <a:rPr lang="zh-CN" altLang="en-US" sz="8000" dirty="0" smtClean="0"/>
              <a:t>：</a:t>
            </a:r>
            <a:r>
              <a:rPr lang="en-US" altLang="zh-CN" sz="8000" dirty="0" smtClean="0"/>
              <a:t>Baker Point</a:t>
            </a:r>
            <a:endParaRPr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7511272" y="11493721"/>
            <a:ext cx="17361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From: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江苏理工学院（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JiangSu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 University Of Technology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70" y="4583387"/>
            <a:ext cx="8101260" cy="62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8"/>
          <p:cNvSpPr>
            <a:spLocks noGrp="1"/>
          </p:cNvSpPr>
          <p:nvPr>
            <p:ph type="title"/>
          </p:nvPr>
        </p:nvSpPr>
        <p:spPr>
          <a:xfrm>
            <a:off x="607884" y="137483"/>
            <a:ext cx="15609887" cy="30368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Team Introduction</a:t>
            </a:r>
            <a:endParaRPr dirty="0"/>
          </a:p>
        </p:txBody>
      </p:sp>
      <p:pic>
        <p:nvPicPr>
          <p:cNvPr id="6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8" y="2786324"/>
            <a:ext cx="4849504" cy="23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/>
          <p:nvPr/>
        </p:nvSpPr>
        <p:spPr>
          <a:xfrm>
            <a:off x="7601286" y="3314435"/>
            <a:ext cx="3327687" cy="1653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Jason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11271544" y="3283255"/>
            <a:ext cx="3444363" cy="1684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许明宇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15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7" y="5149184"/>
            <a:ext cx="5285305" cy="253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88" y="7748355"/>
            <a:ext cx="4898997" cy="23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/>
          <p:cNvSpPr/>
          <p:nvPr/>
        </p:nvSpPr>
        <p:spPr>
          <a:xfrm>
            <a:off x="7649124" y="5552797"/>
            <a:ext cx="3327687" cy="1597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    David	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11265749" y="5595182"/>
            <a:ext cx="3444363" cy="1577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</a:rPr>
              <a:t>杨云鹏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7649124" y="8152980"/>
            <a:ext cx="3327687" cy="1622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    Druid	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11265748" y="8152980"/>
            <a:ext cx="3444363" cy="1622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熊彬涵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5483923" y="3807785"/>
            <a:ext cx="1467698" cy="128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5197933" y="5549917"/>
            <a:ext cx="1722589" cy="135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205114" y="8923785"/>
            <a:ext cx="2025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/>
          <p:cNvSpPr/>
          <p:nvPr/>
        </p:nvSpPr>
        <p:spPr>
          <a:xfrm>
            <a:off x="17993874" y="4394323"/>
            <a:ext cx="5731971" cy="1935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PAIR PROGRAMMING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8" name="Rectangle 11"/>
          <p:cNvSpPr/>
          <p:nvPr/>
        </p:nvSpPr>
        <p:spPr>
          <a:xfrm>
            <a:off x="18267945" y="8310503"/>
            <a:ext cx="5702559" cy="13079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TEST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1" name="Shape 208"/>
          <p:cNvSpPr txBox="1">
            <a:spLocks/>
          </p:cNvSpPr>
          <p:nvPr/>
        </p:nvSpPr>
        <p:spPr>
          <a:xfrm>
            <a:off x="449340" y="10365887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>
            <a:lvl1pPr marL="0" lvl="0" indent="0" algn="ctr" defTabSz="82105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8000" b="0" i="0" u="none" kern="1200" baseline="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</a:lstStyle>
          <a:p>
            <a:pPr algn="l"/>
            <a:r>
              <a:rPr lang="en-US" altLang="zh-CN" sz="6000" dirty="0" smtClean="0"/>
              <a:t>Instructor Teacher</a:t>
            </a:r>
            <a:endParaRPr lang="en-US" sz="6000" dirty="0"/>
          </a:p>
        </p:txBody>
      </p:sp>
      <p:sp>
        <p:nvSpPr>
          <p:cNvPr id="32" name="Rectangle 3"/>
          <p:cNvSpPr/>
          <p:nvPr/>
        </p:nvSpPr>
        <p:spPr>
          <a:xfrm>
            <a:off x="7601286" y="11072842"/>
            <a:ext cx="7108825" cy="1622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    Sana </a:t>
            </a:r>
            <a:r>
              <a:rPr lang="en-US" altLang="zh-CN" sz="4400" b="1" dirty="0" err="1" smtClean="0">
                <a:solidFill>
                  <a:schemeClr val="tx1"/>
                </a:solidFill>
              </a:rPr>
              <a:t>Maheru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7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2082470" y="3474830"/>
            <a:ext cx="16778120" cy="84817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857250" indent="-857250" defTabSz="764024">
              <a:lnSpc>
                <a:spcPct val="150000"/>
              </a:lnSpc>
              <a:buFont typeface="Wingdings" pitchFamily="2" charset="2"/>
              <a:buChar char="u"/>
              <a:defRPr sz="3255"/>
            </a:pPr>
            <a:r>
              <a:rPr lang="en-US" altLang="zh-CN" sz="6600" b="1" dirty="0" smtClean="0">
                <a:latin typeface="Palatino Linotype" pitchFamily="18" charset="0"/>
                <a:ea typeface="FZLanTingHei-B-GBK"/>
                <a:cs typeface="FZLanTingHei-B-GBK"/>
                <a:sym typeface="FZLanTingHei-B-GBK"/>
              </a:rPr>
              <a:t>ASP.NET MVC4</a:t>
            </a:r>
          </a:p>
          <a:p>
            <a:pPr marL="857250" indent="-857250" defTabSz="764024">
              <a:lnSpc>
                <a:spcPct val="150000"/>
              </a:lnSpc>
              <a:buFont typeface="Wingdings" pitchFamily="2" charset="2"/>
              <a:buChar char="u"/>
              <a:defRPr sz="3255"/>
            </a:pPr>
            <a:r>
              <a:rPr lang="en-US" sz="6600" b="1" dirty="0" smtClean="0">
                <a:latin typeface="Palatino Linotype" pitchFamily="18" charset="0"/>
                <a:sym typeface="FZLanTingHei-B-GBK"/>
              </a:rPr>
              <a:t>ENTITYFRAMEWORK</a:t>
            </a:r>
          </a:p>
          <a:p>
            <a:pPr marL="857250" indent="-857250" defTabSz="764024">
              <a:lnSpc>
                <a:spcPct val="150000"/>
              </a:lnSpc>
              <a:buFont typeface="Wingdings" pitchFamily="2" charset="2"/>
              <a:buChar char="u"/>
              <a:defRPr sz="3255"/>
            </a:pPr>
            <a:r>
              <a:rPr lang="en-US" sz="6600" b="1" dirty="0" smtClean="0">
                <a:latin typeface="Palatino Linotype" pitchFamily="18" charset="0"/>
                <a:sym typeface="FZLanTingHei-B-GBK"/>
              </a:rPr>
              <a:t>BOOTSTRAP</a:t>
            </a:r>
          </a:p>
          <a:p>
            <a:pPr marL="857250" indent="-857250" defTabSz="764024">
              <a:lnSpc>
                <a:spcPct val="150000"/>
              </a:lnSpc>
              <a:buFont typeface="Wingdings" pitchFamily="2" charset="2"/>
              <a:buChar char="u"/>
              <a:defRPr sz="3255"/>
            </a:pPr>
            <a:r>
              <a:rPr lang="en-US" sz="6600" b="1" dirty="0" smtClean="0">
                <a:latin typeface="Palatino Linotype" pitchFamily="18" charset="0"/>
                <a:sym typeface="FZLanTingHei-B-GBK"/>
              </a:rPr>
              <a:t>AJAX</a:t>
            </a:r>
          </a:p>
          <a:p>
            <a:pPr marL="857250" indent="-857250" defTabSz="764024">
              <a:lnSpc>
                <a:spcPct val="150000"/>
              </a:lnSpc>
              <a:buFont typeface="Wingdings" pitchFamily="2" charset="2"/>
              <a:buChar char="u"/>
              <a:defRPr sz="3255"/>
            </a:pPr>
            <a:r>
              <a:rPr lang="en-US" sz="6600" b="1" dirty="0" smtClean="0">
                <a:latin typeface="Palatino Linotype" pitchFamily="18" charset="0"/>
                <a:sym typeface="FZLanTingHei-B-GBK"/>
              </a:rPr>
              <a:t>ANTIXSS</a:t>
            </a:r>
            <a:endParaRPr lang="en-US" sz="6600" b="1" dirty="0" smtClean="0">
              <a:latin typeface="Palatino Linotype" pitchFamily="18" charset="0"/>
              <a:sym typeface="FZLanTingHei-B-GBK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653698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Technical skills used during the project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0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OverView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2082799" y="3475038"/>
            <a:ext cx="18345481" cy="848201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sz="6600" b="1" dirty="0">
                <a:latin typeface="Palatino Linotype" pitchFamily="18" charset="0"/>
              </a:rPr>
              <a:t>This </a:t>
            </a:r>
            <a:r>
              <a:rPr lang="en-US" sz="6600" b="1" dirty="0" smtClean="0">
                <a:latin typeface="Palatino Linotype" pitchFamily="18" charset="0"/>
              </a:rPr>
              <a:t>“Baker Point" </a:t>
            </a:r>
            <a:r>
              <a:rPr lang="en-US" sz="6600" b="1" dirty="0">
                <a:latin typeface="Palatino Linotype" pitchFamily="18" charset="0"/>
              </a:rPr>
              <a:t>is divided into </a:t>
            </a:r>
            <a:r>
              <a:rPr lang="en-US" sz="6600" b="1" dirty="0" smtClean="0">
                <a:latin typeface="Palatino Linotype" pitchFamily="18" charset="0"/>
              </a:rPr>
              <a:t>Online Shop and Blog two parts.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6600" b="1" dirty="0">
                <a:latin typeface="Palatino Linotype" pitchFamily="18" charset="0"/>
              </a:rPr>
              <a:t>The main task of the system is to provide the online shopping platform and blog service</a:t>
            </a:r>
            <a:r>
              <a:rPr lang="en-US" altLang="zh-CN" sz="6600" b="1" dirty="0"/>
              <a:t>.</a:t>
            </a:r>
            <a:endParaRPr lang="en-US" sz="6600" b="1" dirty="0" smtClean="0"/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01714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173" y="376992"/>
            <a:ext cx="16787611" cy="3036887"/>
          </a:xfrm>
        </p:spPr>
        <p:txBody>
          <a:bodyPr/>
          <a:lstStyle/>
          <a:p>
            <a:r>
              <a:rPr lang="en-US" altLang="zh-CN" b="1" dirty="0"/>
              <a:t>Future Vision / Idea on the Project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35327" y="3752517"/>
            <a:ext cx="209732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en-US" altLang="zh-CN" dirty="0" smtClean="0"/>
              <a:t>Optimize the User Management </a:t>
            </a:r>
            <a:r>
              <a:rPr lang="en-US" altLang="zh-CN" dirty="0" err="1" smtClean="0"/>
              <a:t>System.Including</a:t>
            </a:r>
            <a:r>
              <a:rPr lang="en-US" altLang="zh-CN" dirty="0" smtClean="0"/>
              <a:t> follow ,search  and administrator’s delete and block functions.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altLang="zh-CN" dirty="0" smtClean="0"/>
              <a:t>Dating the page views.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altLang="zh-CN" dirty="0" smtClean="0"/>
              <a:t>Optimize the User experience.</a:t>
            </a:r>
          </a:p>
          <a:p>
            <a:pPr marL="914400" indent="-914400" algn="l">
              <a:buFont typeface="+mj-lt"/>
              <a:buAutoNum type="arabicPeriod"/>
            </a:pPr>
            <a:endParaRPr lang="en-US" altLang="zh-CN" dirty="0" smtClean="0"/>
          </a:p>
          <a:p>
            <a:pPr marL="914400" indent="-914400" algn="l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113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FZLanTingHei-B-GBK</vt:lpstr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Palatino Linotype</vt:lpstr>
      <vt:lpstr>Wingdings</vt:lpstr>
      <vt:lpstr>White</vt:lpstr>
      <vt:lpstr>Force：Baker Point</vt:lpstr>
      <vt:lpstr>Team Introduction</vt:lpstr>
      <vt:lpstr>Technical skills used during the project</vt:lpstr>
      <vt:lpstr>Project OverView</vt:lpstr>
      <vt:lpstr>Future Vision / Idea on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>Administrator</dc:creator>
  <cp:lastModifiedBy>杨云鹏</cp:lastModifiedBy>
  <cp:revision>52</cp:revision>
  <dcterms:created xsi:type="dcterms:W3CDTF">2017-02-23T15:07:16Z</dcterms:created>
  <dcterms:modified xsi:type="dcterms:W3CDTF">2017-06-03T07:05:47Z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