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036320" y="1618827"/>
            <a:ext cx="524933" cy="28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4152" y="1483360"/>
            <a:ext cx="83836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5848" y="2505265"/>
            <a:ext cx="838030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8887" y="6294008"/>
            <a:ext cx="199812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5" y="1369060"/>
            <a:ext cx="3902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Keuzedeel</a:t>
            </a:r>
            <a:r>
              <a:rPr spc="-50" dirty="0"/>
              <a:t> </a:t>
            </a:r>
            <a:r>
              <a:rPr spc="-10" dirty="0"/>
              <a:t>Frontend</a:t>
            </a:r>
          </a:p>
        </p:txBody>
      </p:sp>
      <p:sp>
        <p:nvSpPr>
          <p:cNvPr id="4" name="object 4"/>
          <p:cNvSpPr/>
          <p:nvPr/>
        </p:nvSpPr>
        <p:spPr>
          <a:xfrm>
            <a:off x="2415355" y="2577480"/>
            <a:ext cx="77343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423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Wens van de klant: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latin typeface="Arial"/>
                <a:cs typeface="Arial"/>
              </a:rPr>
              <a:t>Bouw een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g</a:t>
            </a:r>
            <a:r>
              <a:rPr lang="nl-NL" sz="2800" spc="-5" dirty="0" smtClean="0">
                <a:latin typeface="Arial"/>
                <a:cs typeface="Arial"/>
              </a:rPr>
              <a:t>ebruiksvriendelijke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latin typeface="Arial"/>
                <a:cs typeface="Arial"/>
              </a:rPr>
              <a:t>Front-end</a:t>
            </a:r>
            <a:endParaRPr lang="nl-NL" sz="2800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w</a:t>
            </a:r>
            <a:r>
              <a:rPr lang="nl-NL" sz="2800" spc="-5" dirty="0" smtClean="0">
                <a:latin typeface="Arial"/>
                <a:cs typeface="Arial"/>
              </a:rPr>
              <a:t>aar de 1 – 5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i</a:t>
            </a:r>
            <a:r>
              <a:rPr lang="nl-NL" sz="2800" spc="-5" dirty="0" smtClean="0">
                <a:latin typeface="Arial"/>
                <a:cs typeface="Arial"/>
              </a:rPr>
              <a:t>ngevuld kan worden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p</a:t>
            </a:r>
            <a:r>
              <a:rPr lang="nl-NL" sz="2800" spc="-5" dirty="0" smtClean="0">
                <a:latin typeface="Arial"/>
                <a:cs typeface="Arial"/>
              </a:rPr>
              <a:t>er vraag</a:t>
            </a:r>
            <a:endParaRPr lang="nl-NL" sz="2800" spc="-5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370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Criteria: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latin typeface="Arial"/>
                <a:cs typeface="Arial"/>
              </a:rPr>
              <a:t>Gebruik het front-end framework wat uit je onderzoek is gekomen.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 smtClean="0">
                <a:solidFill>
                  <a:schemeClr val="accent1"/>
                </a:solidFill>
                <a:latin typeface="Arial"/>
                <a:cs typeface="Arial"/>
              </a:rPr>
              <a:t>Let op: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 smtClean="0">
                <a:latin typeface="Arial"/>
                <a:cs typeface="Arial"/>
              </a:rPr>
              <a:t>Usability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 smtClean="0">
                <a:latin typeface="Arial"/>
                <a:cs typeface="Arial"/>
              </a:rPr>
              <a:t>Vormgeving (huisstijl)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250784"/>
            <a:ext cx="10591800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Begin met: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doelgroep onderzoek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 smtClean="0">
                <a:latin typeface="Arial"/>
                <a:cs typeface="Arial"/>
              </a:rPr>
              <a:t>	Voor </a:t>
            </a:r>
            <a:r>
              <a:rPr lang="nl-NL" sz="2000" spc="-5" dirty="0">
                <a:latin typeface="Arial"/>
                <a:cs typeface="Arial"/>
              </a:rPr>
              <a:t>inhoudelijke klant-wensen / klant-vragen: Peter </a:t>
            </a:r>
            <a:r>
              <a:rPr lang="nl-NL" sz="2000" spc="-5" dirty="0" smtClean="0">
                <a:latin typeface="Arial"/>
                <a:cs typeface="Arial"/>
              </a:rPr>
              <a:t>Dreijer</a:t>
            </a:r>
            <a:endParaRPr lang="nl-NL" sz="20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Excel document analyseren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Uitdenken hoe je het kunt verbeteren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Ontwerpen / Schetsen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Planning maken voor jezelf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nl-NL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0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Daarna:</a:t>
            </a: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 smtClean="0">
                <a:solidFill>
                  <a:srgbClr val="FF0000"/>
                </a:solidFill>
                <a:latin typeface="Arial"/>
                <a:cs typeface="Arial"/>
              </a:rPr>
              <a:t>Bouwen</a:t>
            </a:r>
            <a:endParaRPr lang="nl-NL" sz="2000" spc="-5" dirty="0" smtClean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  <p:sp>
        <p:nvSpPr>
          <p:cNvPr id="3" name="Tekstvak 2"/>
          <p:cNvSpPr txBox="1"/>
          <p:nvPr/>
        </p:nvSpPr>
        <p:spPr>
          <a:xfrm>
            <a:off x="3581400" y="542610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u="sng" dirty="0" smtClean="0"/>
              <a:t>Deadline: vandaag</a:t>
            </a:r>
            <a:endParaRPr lang="nl-NL" sz="2400" b="1" u="sng" dirty="0"/>
          </a:p>
        </p:txBody>
      </p:sp>
      <p:sp>
        <p:nvSpPr>
          <p:cNvPr id="9" name="Rechteraccolade 8"/>
          <p:cNvSpPr/>
          <p:nvPr/>
        </p:nvSpPr>
        <p:spPr>
          <a:xfrm rot="5400000">
            <a:off x="4095750" y="1369687"/>
            <a:ext cx="609600" cy="742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4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3179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solidFill>
                  <a:srgbClr val="FF0000"/>
                </a:solidFill>
                <a:latin typeface="Arial"/>
                <a:cs typeface="Arial"/>
              </a:rPr>
              <a:t>Download start-kit via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nl-NL" sz="2800" spc="-5" dirty="0" smtClean="0">
                <a:solidFill>
                  <a:srgbClr val="FF0000"/>
                </a:solidFill>
                <a:latin typeface="Arial"/>
                <a:cs typeface="Arial"/>
              </a:rPr>
              <a:t>f via de ELO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latin typeface="Arial"/>
                <a:cs typeface="Arial"/>
              </a:rPr>
              <a:t>Deadline: 18 oktober (vrijdag voor de herfstvakantie)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 smtClean="0">
                <a:latin typeface="Arial"/>
                <a:cs typeface="Arial"/>
              </a:rPr>
              <a:t>Voor inhoudelijke klant-wensen / klant-vragen: Peter Dreijer)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7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Vandaag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440940" y="2238566"/>
            <a:ext cx="670306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Case presentatie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Doelgroep onderzoek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Framework </a:t>
            </a:r>
            <a:r>
              <a:rPr lang="nl-NL" sz="2400" b="1" spc="-5" dirty="0" smtClean="0">
                <a:latin typeface="Arial"/>
                <a:cs typeface="Arial"/>
              </a:rPr>
              <a:t>gebruiken voor de case</a:t>
            </a:r>
            <a:endParaRPr lang="nl-NL" sz="2400" b="1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3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De klant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2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60" dirty="0"/>
              <a:t> </a:t>
            </a:r>
            <a:r>
              <a:rPr spc="-5" dirty="0"/>
              <a:t>Nederland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802036"/>
            <a:ext cx="91440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132851"/>
            <a:ext cx="9125693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9851" y="4722913"/>
            <a:ext cx="1659547" cy="1556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5106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SCOUTING</a:t>
            </a:r>
            <a:r>
              <a:rPr spc="-45" dirty="0"/>
              <a:t> </a:t>
            </a:r>
            <a:r>
              <a:rPr spc="-5" dirty="0"/>
              <a:t>(NEDERLAND)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9" y="2238565"/>
            <a:ext cx="1718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Soorten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Scouting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2485810"/>
            <a:ext cx="107314" cy="788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4040" y="2485810"/>
            <a:ext cx="49910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Land  </a:t>
            </a:r>
            <a:r>
              <a:rPr sz="1400" i="1" dirty="0">
                <a:latin typeface="Arial"/>
                <a:cs typeface="Arial"/>
              </a:rPr>
              <a:t>W</a:t>
            </a:r>
            <a:r>
              <a:rPr sz="1400" i="1" spc="-5" dirty="0">
                <a:latin typeface="Arial"/>
                <a:cs typeface="Arial"/>
              </a:rPr>
              <a:t>ate</a:t>
            </a:r>
            <a:r>
              <a:rPr sz="1400" i="1" dirty="0">
                <a:latin typeface="Arial"/>
                <a:cs typeface="Arial"/>
              </a:rPr>
              <a:t>r  </a:t>
            </a:r>
            <a:r>
              <a:rPr sz="1400" i="1" spc="-5" dirty="0">
                <a:latin typeface="Arial"/>
                <a:cs typeface="Arial"/>
              </a:rPr>
              <a:t>Lucht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939" y="3589045"/>
            <a:ext cx="16630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Leeftijdsgroepen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4039" y="3828631"/>
            <a:ext cx="963294" cy="14947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b="1" dirty="0">
                <a:latin typeface="Arial"/>
                <a:cs typeface="Arial"/>
              </a:rPr>
              <a:t>5 -7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415"/>
              </a:spcBef>
            </a:pPr>
            <a:r>
              <a:rPr sz="1600" b="1" spc="-5" dirty="0">
                <a:latin typeface="Arial"/>
                <a:cs typeface="Arial"/>
              </a:rPr>
              <a:t>7-11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11-15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15-18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18-21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9739" y="3828631"/>
            <a:ext cx="1254760" cy="1494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25"/>
              </a:spcBef>
            </a:pPr>
            <a:r>
              <a:rPr sz="1600" b="1" spc="-5" dirty="0">
                <a:latin typeface="Arial"/>
                <a:cs typeface="Arial"/>
              </a:rPr>
              <a:t>Bevers  Welpen  Scouts  Explores  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ove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scou</a:t>
            </a:r>
            <a:r>
              <a:rPr sz="1600" b="1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3828632"/>
            <a:ext cx="118745" cy="178688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415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40" y="5345874"/>
            <a:ext cx="2296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Ouder dan 21 jaar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4105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20" dirty="0"/>
              <a:t> </a:t>
            </a:r>
            <a:r>
              <a:rPr spc="-10" dirty="0"/>
              <a:t>Organisatie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505265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505265"/>
            <a:ext cx="3108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Leiding Bevers, Welpen, 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940" y="30894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4039" y="3089440"/>
            <a:ext cx="1211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Teamleiders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0940" y="36736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039" y="3673640"/>
            <a:ext cx="343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Begeleiders Explores,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Roverscouts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42578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39" y="4257840"/>
            <a:ext cx="1865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Groepsbegeleiders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0940" y="4846294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040" y="4846294"/>
            <a:ext cx="2060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Organisatie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bestuur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55" dirty="0"/>
              <a:t> </a:t>
            </a:r>
            <a:r>
              <a:rPr spc="-5" dirty="0"/>
              <a:t>Academy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457031"/>
            <a:ext cx="118745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457031"/>
            <a:ext cx="235839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Opleiding: </a:t>
            </a:r>
            <a:r>
              <a:rPr sz="1600" spc="-10" dirty="0">
                <a:latin typeface="Arial"/>
                <a:cs typeface="Arial"/>
              </a:rPr>
              <a:t>leidinggevende  </a:t>
            </a:r>
            <a:r>
              <a:rPr sz="1600" spc="-5" dirty="0">
                <a:latin typeface="Arial"/>
                <a:cs typeface="Arial"/>
              </a:rPr>
              <a:t>Eerder verkregen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VAKI’s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039" y="3041180"/>
            <a:ext cx="1765300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8950" indent="-476250">
              <a:spcBef>
                <a:spcPts val="4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Vaardigheden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Attitude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Kennis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Interesses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276600"/>
            <a:ext cx="9296400" cy="52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Opleidings-tool ontwikkelen voor begeleiders-opleidingen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21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Huidige situatie: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 smtClean="0">
                <a:latin typeface="Arial"/>
                <a:cs typeface="Arial"/>
              </a:rPr>
              <a:t>Vragenlijst invullen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 smtClean="0">
                <a:latin typeface="Arial"/>
                <a:cs typeface="Arial"/>
              </a:rPr>
              <a:t>via </a:t>
            </a:r>
            <a:r>
              <a:rPr lang="nl-NL" sz="2800" dirty="0" err="1" smtClean="0">
                <a:latin typeface="Arial"/>
                <a:cs typeface="Arial"/>
              </a:rPr>
              <a:t>excel</a:t>
            </a:r>
            <a:r>
              <a:rPr lang="nl-NL" sz="2800" dirty="0" smtClean="0">
                <a:latin typeface="Arial"/>
                <a:cs typeface="Arial"/>
              </a:rPr>
              <a:t> document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9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207</Words>
  <Application>Microsoft Office PowerPoint</Application>
  <PresentationFormat>Breedbeeld</PresentationFormat>
  <Paragraphs>114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Keuzedeel Frontend</vt:lpstr>
      <vt:lpstr>Vandaag</vt:lpstr>
      <vt:lpstr>De klant</vt:lpstr>
      <vt:lpstr>Scouting Nederland</vt:lpstr>
      <vt:lpstr>SCOUTING (NEDERLAND)</vt:lpstr>
      <vt:lpstr>Scouting Organisatie</vt:lpstr>
      <vt:lpstr>Scouting Academy</vt:lpstr>
      <vt:lpstr>Case</vt:lpstr>
      <vt:lpstr>Case</vt:lpstr>
      <vt:lpstr>Case</vt:lpstr>
      <vt:lpstr>Case</vt:lpstr>
      <vt:lpstr>Case</vt:lpstr>
      <vt:lpstr>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Keuzedeel Frontend</dc:title>
  <cp:lastModifiedBy>Docent</cp:lastModifiedBy>
  <cp:revision>10</cp:revision>
  <dcterms:created xsi:type="dcterms:W3CDTF">2018-09-20T07:45:02Z</dcterms:created>
  <dcterms:modified xsi:type="dcterms:W3CDTF">2019-10-04T08:49:21Z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2018-09-20T00:00:00Z</vt:filetime>
  </property>
</Properties>
</file>