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3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87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01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5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26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2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97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92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28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7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9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25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B1DB93-2890-4F7A-904A-EE79036CFD20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F91026-7467-4458-B055-91DCAB3271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346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9BB5B-1FEB-404B-B910-14A99BB8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70DD6F-F150-45EB-97C8-74B34DB28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Notre sujet : les logiciels de Musique Assistée par Ordinateur (abrégé MAO)</a:t>
            </a:r>
          </a:p>
          <a:p>
            <a:r>
              <a:rPr lang="fr-FR" dirty="0"/>
              <a:t>Logiciels de différents types, pour différentes utilisations</a:t>
            </a:r>
          </a:p>
          <a:p>
            <a:r>
              <a:rPr lang="fr-FR" dirty="0"/>
              <a:t>La norme MIDI s’est imposée pour la plupart d’entre eux</a:t>
            </a:r>
          </a:p>
          <a:p>
            <a:r>
              <a:rPr lang="fr-FR" dirty="0"/>
              <a:t>Réalisation d’un sondage diffusé sur le département Informatique</a:t>
            </a:r>
          </a:p>
        </p:txBody>
      </p:sp>
    </p:spTree>
    <p:extLst>
      <p:ext uri="{BB962C8B-B14F-4D97-AF65-F5344CB8AC3E}">
        <p14:creationId xmlns:p14="http://schemas.microsoft.com/office/powerpoint/2010/main" val="46015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F288B-A9E8-4391-818C-FF455F65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différents types de MAO</a:t>
            </a:r>
          </a:p>
        </p:txBody>
      </p:sp>
      <p:pic>
        <p:nvPicPr>
          <p:cNvPr id="24" name="Image 23" descr="Une image contenant table&#10;&#10;Description générée automatiquement">
            <a:extLst>
              <a:ext uri="{FF2B5EF4-FFF2-40B4-BE49-F238E27FC236}">
                <a16:creationId xmlns:a16="http://schemas.microsoft.com/office/drawing/2014/main" id="{33554FAD-4E82-499E-868A-AD393D378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" y="2262337"/>
            <a:ext cx="2889183" cy="1805739"/>
          </a:xfrm>
          <a:prstGeom prst="rect">
            <a:avLst/>
          </a:prstGeom>
        </p:spPr>
      </p:pic>
      <p:pic>
        <p:nvPicPr>
          <p:cNvPr id="26" name="Image 25" descr="Une image contenant texte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D8D192E1-18A5-47A4-B5A7-D337EC108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56" y="2269956"/>
            <a:ext cx="3200935" cy="1800526"/>
          </a:xfrm>
          <a:prstGeom prst="rect">
            <a:avLst/>
          </a:prstGeom>
        </p:spPr>
      </p:pic>
      <p:pic>
        <p:nvPicPr>
          <p:cNvPr id="28" name="Image 27" descr="Une image contenant texte, métal, casier, plusieurs&#10;&#10;Description générée automatiquement">
            <a:extLst>
              <a:ext uri="{FF2B5EF4-FFF2-40B4-BE49-F238E27FC236}">
                <a16:creationId xmlns:a16="http://schemas.microsoft.com/office/drawing/2014/main" id="{EDC3ECA8-ED6F-4C4B-9856-1CC127E86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08" y="2267550"/>
            <a:ext cx="3200936" cy="1800527"/>
          </a:xfrm>
          <a:prstGeom prst="rect">
            <a:avLst/>
          </a:prstGeom>
        </p:spPr>
      </p:pic>
      <p:pic>
        <p:nvPicPr>
          <p:cNvPr id="30" name="Image 29" descr="Une image contenant table&#10;&#10;Description générée automatiquement">
            <a:extLst>
              <a:ext uri="{FF2B5EF4-FFF2-40B4-BE49-F238E27FC236}">
                <a16:creationId xmlns:a16="http://schemas.microsoft.com/office/drawing/2014/main" id="{37CA3A3F-009A-4099-AF23-904F2143F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7" y="4610285"/>
            <a:ext cx="3276789" cy="1800527"/>
          </a:xfrm>
          <a:prstGeom prst="rect">
            <a:avLst/>
          </a:prstGeom>
        </p:spPr>
      </p:pic>
      <p:pic>
        <p:nvPicPr>
          <p:cNvPr id="32" name="Image 31" descr="Une image contenant texte, musique, piano&#10;&#10;Description générée automatiquement">
            <a:extLst>
              <a:ext uri="{FF2B5EF4-FFF2-40B4-BE49-F238E27FC236}">
                <a16:creationId xmlns:a16="http://schemas.microsoft.com/office/drawing/2014/main" id="{CE663F5A-AFA8-4A8F-A37C-D9659252A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40" y="4610284"/>
            <a:ext cx="3200936" cy="1800527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4A0B486-0237-4E73-87B6-545D7A1AF003}"/>
              </a:ext>
            </a:extLst>
          </p:cNvPr>
          <p:cNvSpPr txBox="1"/>
          <p:nvPr/>
        </p:nvSpPr>
        <p:spPr>
          <a:xfrm>
            <a:off x="250256" y="4077729"/>
            <a:ext cx="288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Séquenceur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190D1D6-2658-4EB9-8AE8-3EFBCADE2F6F}"/>
              </a:ext>
            </a:extLst>
          </p:cNvPr>
          <p:cNvSpPr txBox="1"/>
          <p:nvPr/>
        </p:nvSpPr>
        <p:spPr>
          <a:xfrm>
            <a:off x="4495532" y="4077729"/>
            <a:ext cx="288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Tracker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2F5B029-DB1E-4D2E-B24F-3680DA57AD2D}"/>
              </a:ext>
            </a:extLst>
          </p:cNvPr>
          <p:cNvSpPr txBox="1"/>
          <p:nvPr/>
        </p:nvSpPr>
        <p:spPr>
          <a:xfrm>
            <a:off x="8896684" y="4066263"/>
            <a:ext cx="288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Synthétiseur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AE4C600-A247-4B64-A524-379808661379}"/>
              </a:ext>
            </a:extLst>
          </p:cNvPr>
          <p:cNvSpPr txBox="1"/>
          <p:nvPr/>
        </p:nvSpPr>
        <p:spPr>
          <a:xfrm>
            <a:off x="1888649" y="6410811"/>
            <a:ext cx="288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1F09582-6533-4FED-ACCC-2E8B53B688B5}"/>
              </a:ext>
            </a:extLst>
          </p:cNvPr>
          <p:cNvSpPr txBox="1"/>
          <p:nvPr/>
        </p:nvSpPr>
        <p:spPr>
          <a:xfrm>
            <a:off x="7296216" y="6452157"/>
            <a:ext cx="288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7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8F8B4-EE3B-4318-97C5-6D0D950D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norme MIDI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CEB4E-4E8B-4FA4-B68A-2798FDB2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universel pour transmettre des informations sur une note de musique</a:t>
            </a:r>
          </a:p>
          <a:p>
            <a:r>
              <a:rPr lang="fr-FR" dirty="0"/>
              <a:t>Utilisée pour connecter des instruments entre eux ou à un ordinateur</a:t>
            </a:r>
          </a:p>
          <a:p>
            <a:r>
              <a:rPr lang="fr-FR" dirty="0"/>
              <a:t>Langage informatique donc envoie uniquement des données</a:t>
            </a:r>
          </a:p>
          <a:p>
            <a:r>
              <a:rPr lang="fr-FR" dirty="0"/>
              <a:t>Possibilité de modifier ces données (effets et autres)</a:t>
            </a:r>
          </a:p>
          <a:p>
            <a:r>
              <a:rPr lang="fr-FR" dirty="0"/>
              <a:t>Besoin d’un support pour interpréter ces données</a:t>
            </a:r>
          </a:p>
          <a:p>
            <a:r>
              <a:rPr lang="fr-FR" dirty="0"/>
              <a:t>Possibilité de transférer un enregistrement d’un instrument à un autre</a:t>
            </a:r>
          </a:p>
        </p:txBody>
      </p:sp>
    </p:spTree>
    <p:extLst>
      <p:ext uri="{BB962C8B-B14F-4D97-AF65-F5344CB8AC3E}">
        <p14:creationId xmlns:p14="http://schemas.microsoft.com/office/powerpoint/2010/main" val="325073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111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Concis</vt:lpstr>
      <vt:lpstr>Introduction</vt:lpstr>
      <vt:lpstr>Présentation des différents types de MAO</vt:lpstr>
      <vt:lpstr>La norme MIDI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HEIDET</dc:creator>
  <cp:lastModifiedBy>Lucas HEIDET</cp:lastModifiedBy>
  <cp:revision>13</cp:revision>
  <dcterms:created xsi:type="dcterms:W3CDTF">2021-01-02T14:16:23Z</dcterms:created>
  <dcterms:modified xsi:type="dcterms:W3CDTF">2021-01-02T20:44:15Z</dcterms:modified>
</cp:coreProperties>
</file>