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19415-5868-4883-8B5E-B9EB44AE3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logiciels de Musique Assistée par Ordinateur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A2B7DC-BD0C-4E3B-AD99-16BFE2D8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2532"/>
            <a:ext cx="1395663" cy="93546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BERHNARD William</a:t>
            </a:r>
          </a:p>
          <a:p>
            <a:r>
              <a:rPr lang="fr-FR" dirty="0"/>
              <a:t>HEIDET Lucas</a:t>
            </a:r>
          </a:p>
          <a:p>
            <a:r>
              <a:rPr lang="fr-FR" dirty="0"/>
              <a:t>TROGNOT Mathias</a:t>
            </a:r>
          </a:p>
          <a:p>
            <a:r>
              <a:rPr lang="fr-FR" dirty="0"/>
              <a:t>VILMARD Alexis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8A6410F-A6C0-4925-A8BF-D01B0DEAAEF6}"/>
              </a:ext>
            </a:extLst>
          </p:cNvPr>
          <p:cNvSpPr txBox="1">
            <a:spLocks/>
          </p:cNvSpPr>
          <p:nvPr/>
        </p:nvSpPr>
        <p:spPr>
          <a:xfrm>
            <a:off x="2879684" y="4941119"/>
            <a:ext cx="5967536" cy="4677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Projet tuteuré  -  Groupe S1-A2  -  06 Janvier 2021</a:t>
            </a:r>
          </a:p>
        </p:txBody>
      </p:sp>
      <p:pic>
        <p:nvPicPr>
          <p:cNvPr id="6" name="Image 5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35E0910D-1311-4481-B8D1-B524D000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2625" cy="85902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C139AC-FD20-46DF-A435-4BECCEEF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5" y="70577"/>
            <a:ext cx="1619250" cy="717867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7AC8EF71-23B8-4196-9362-D1842C96F9D8}"/>
              </a:ext>
            </a:extLst>
          </p:cNvPr>
          <p:cNvSpPr txBox="1">
            <a:spLocks/>
          </p:cNvSpPr>
          <p:nvPr/>
        </p:nvSpPr>
        <p:spPr>
          <a:xfrm>
            <a:off x="10355306" y="5922532"/>
            <a:ext cx="1836694" cy="9354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Tuteurs:</a:t>
            </a:r>
          </a:p>
          <a:p>
            <a:pPr algn="r"/>
            <a:r>
              <a:rPr lang="fr-FR" dirty="0"/>
              <a:t>Mme Couturier</a:t>
            </a:r>
          </a:p>
          <a:p>
            <a:pPr algn="r"/>
            <a:r>
              <a:rPr lang="fr-FR" dirty="0"/>
              <a:t>M. Millet</a:t>
            </a:r>
          </a:p>
          <a:p>
            <a:pPr algn="r"/>
            <a:r>
              <a:rPr lang="fr-FR" dirty="0"/>
              <a:t>M. </a:t>
            </a:r>
            <a:r>
              <a:rPr lang="fr-FR" dirty="0" err="1"/>
              <a:t>Sahler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EF71-211A-41D7-B7D4-4BC6F0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1028" name="Picture 4" descr="Tableau des réponses au formulaire Forms. Titre de la question : Sur une échelle de 1 à 5, que pensez-vous du prix des logiciels de MAO?. Nombre de réponses : .">
            <a:extLst>
              <a:ext uri="{FF2B5EF4-FFF2-40B4-BE49-F238E27FC236}">
                <a16:creationId xmlns:a16="http://schemas.microsoft.com/office/drawing/2014/main" id="{BA32480D-1BEE-4314-BBA4-A0C1CEF3F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773849"/>
            <a:ext cx="743647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F3A9-0C09-49DF-A75F-FDE8FB74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09D031-7F3D-43D0-81D6-A7C34D9E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89428"/>
            <a:ext cx="8140977" cy="3636963"/>
          </a:xfrm>
        </p:spPr>
      </p:pic>
    </p:spTree>
    <p:extLst>
      <p:ext uri="{BB962C8B-B14F-4D97-AF65-F5344CB8AC3E}">
        <p14:creationId xmlns:p14="http://schemas.microsoft.com/office/powerpoint/2010/main" val="3343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25A17-8C46-4FE1-A586-F29A245E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51D76-6210-4759-BEC4-6A703289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8636534" cy="3636963"/>
          </a:xfrm>
        </p:spPr>
      </p:pic>
    </p:spTree>
    <p:extLst>
      <p:ext uri="{BB962C8B-B14F-4D97-AF65-F5344CB8AC3E}">
        <p14:creationId xmlns:p14="http://schemas.microsoft.com/office/powerpoint/2010/main" val="3235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9993-0A03-4810-9BE7-B3F6EB5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C8A44-1E82-42A1-B4DE-0331A4F5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5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293</TotalTime>
  <Words>40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Concis</vt:lpstr>
      <vt:lpstr>Les logiciels de Musique Assistée par Ordinateur</vt:lpstr>
      <vt:lpstr>Partie éco-droit</vt:lpstr>
      <vt:lpstr>Partie éco-droit</vt:lpstr>
      <vt:lpstr>Partie éco-droit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Trognot</dc:creator>
  <cp:lastModifiedBy>Mathias Trognot</cp:lastModifiedBy>
  <cp:revision>9</cp:revision>
  <dcterms:created xsi:type="dcterms:W3CDTF">2021-01-02T14:05:27Z</dcterms:created>
  <dcterms:modified xsi:type="dcterms:W3CDTF">2021-01-02T18:58:48Z</dcterms:modified>
</cp:coreProperties>
</file>