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9"/>
  </p:notesMasterIdLst>
  <p:handoutMasterIdLst>
    <p:handoutMasterId r:id="rId10"/>
  </p:handoutMasterIdLst>
  <p:sldIdLst>
    <p:sldId id="257" r:id="rId5"/>
    <p:sldId id="258" r:id="rId6"/>
    <p:sldId id="259" r:id="rId7"/>
    <p:sldId id="260" r:id="rId8"/>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0" d="100"/>
          <a:sy n="100" d="100"/>
        </p:scale>
        <p:origin x="108" y="7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25AF21-BB9B-42C6-9A30-D4CBFA21038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rtlCol="0"/>
        <a:lstStyle/>
        <a:p>
          <a:pPr rtl="0"/>
          <a:endParaRPr lang="en-US"/>
        </a:p>
      </dgm:t>
    </dgm:pt>
    <dgm:pt modelId="{5082E80B-4547-458B-ACC7-C766AFFB3B5E}">
      <dgm:prSet/>
      <dgm:spPr/>
      <dgm:t>
        <a:bodyPr rtlCol="0"/>
        <a:lstStyle/>
        <a:p>
          <a:pPr>
            <a:lnSpc>
              <a:spcPct val="100000"/>
            </a:lnSpc>
          </a:pPr>
          <a:r>
            <a:rPr lang="fr-FR" noProof="0" dirty="0"/>
            <a:t>HTML</a:t>
          </a:r>
        </a:p>
      </dgm:t>
    </dgm:pt>
    <dgm:pt modelId="{DE992619-E383-495E-85A6-DC3474452460}" type="parTrans" cxnId="{6764A510-A2D8-4C88-9879-0D4D66E57307}">
      <dgm:prSet/>
      <dgm:spPr/>
      <dgm:t>
        <a:bodyPr rtlCol="0"/>
        <a:lstStyle/>
        <a:p>
          <a:pPr rtl="0"/>
          <a:endParaRPr lang="fr-FR" noProof="0" dirty="0"/>
        </a:p>
      </dgm:t>
    </dgm:pt>
    <dgm:pt modelId="{E433A251-169A-4F48-9790-F754E568FEB9}" type="sibTrans" cxnId="{6764A510-A2D8-4C88-9879-0D4D66E57307}">
      <dgm:prSet/>
      <dgm:spPr/>
      <dgm:t>
        <a:bodyPr rtlCol="0"/>
        <a:lstStyle/>
        <a:p>
          <a:pPr rtl="0"/>
          <a:endParaRPr lang="fr-FR" noProof="0" dirty="0"/>
        </a:p>
      </dgm:t>
    </dgm:pt>
    <dgm:pt modelId="{396C4200-08A5-45DC-AAEF-8E3251B92090}">
      <dgm:prSet/>
      <dgm:spPr/>
      <dgm:t>
        <a:bodyPr rtlCol="0"/>
        <a:lstStyle/>
        <a:p>
          <a:pPr>
            <a:lnSpc>
              <a:spcPct val="100000"/>
            </a:lnSpc>
          </a:pPr>
          <a:r>
            <a:rPr lang="fr-FR" noProof="0" dirty="0"/>
            <a:t>CSS</a:t>
          </a:r>
        </a:p>
      </dgm:t>
    </dgm:pt>
    <dgm:pt modelId="{14A74BC9-5CE9-459C-9D67-C30729B29559}" type="parTrans" cxnId="{B786376C-B5BE-4A64-8E3F-B5EF35EB15A0}">
      <dgm:prSet/>
      <dgm:spPr/>
      <dgm:t>
        <a:bodyPr rtlCol="0"/>
        <a:lstStyle/>
        <a:p>
          <a:pPr rtl="0"/>
          <a:endParaRPr lang="fr-FR" noProof="0" dirty="0"/>
        </a:p>
      </dgm:t>
    </dgm:pt>
    <dgm:pt modelId="{A4014E45-AC82-4713-95A7-A013000690D5}" type="sibTrans" cxnId="{B786376C-B5BE-4A64-8E3F-B5EF35EB15A0}">
      <dgm:prSet/>
      <dgm:spPr/>
      <dgm:t>
        <a:bodyPr rtlCol="0"/>
        <a:lstStyle/>
        <a:p>
          <a:pPr rtl="0"/>
          <a:endParaRPr lang="fr-FR" noProof="0" dirty="0"/>
        </a:p>
      </dgm:t>
    </dgm:pt>
    <dgm:pt modelId="{C0963CB8-DA1C-49E2-BE99-B2C094E00EC4}">
      <dgm:prSet/>
      <dgm:spPr/>
      <dgm:t>
        <a:bodyPr rtlCol="0"/>
        <a:lstStyle/>
        <a:p>
          <a:pPr>
            <a:lnSpc>
              <a:spcPct val="100000"/>
            </a:lnSpc>
          </a:pPr>
          <a:r>
            <a:rPr lang="fr-FR" noProof="0" dirty="0"/>
            <a:t>PHP</a:t>
          </a:r>
        </a:p>
      </dgm:t>
    </dgm:pt>
    <dgm:pt modelId="{DD34CD32-12C8-47B9-85FB-3EA980644D47}" type="parTrans" cxnId="{554E1623-BE21-4E32-B1A5-B966D1682944}">
      <dgm:prSet/>
      <dgm:spPr/>
      <dgm:t>
        <a:bodyPr rtlCol="0"/>
        <a:lstStyle/>
        <a:p>
          <a:pPr rtl="0"/>
          <a:endParaRPr lang="fr-FR" noProof="0" dirty="0"/>
        </a:p>
      </dgm:t>
    </dgm:pt>
    <dgm:pt modelId="{E6302700-0A7D-42E0-974D-473DA4E2A96F}" type="sibTrans" cxnId="{554E1623-BE21-4E32-B1A5-B966D1682944}">
      <dgm:prSet/>
      <dgm:spPr/>
      <dgm:t>
        <a:bodyPr rtlCol="0"/>
        <a:lstStyle/>
        <a:p>
          <a:pPr rtl="0"/>
          <a:endParaRPr lang="fr-FR" noProof="0" dirty="0"/>
        </a:p>
      </dgm:t>
    </dgm:pt>
    <dgm:pt modelId="{2271DD3C-C3E0-4DC8-B6A5-0A53CC3A2A02}" type="pres">
      <dgm:prSet presAssocID="{3025AF21-BB9B-42C6-9A30-D4CBFA210386}" presName="root" presStyleCnt="0">
        <dgm:presLayoutVars>
          <dgm:dir/>
          <dgm:resizeHandles val="exact"/>
        </dgm:presLayoutVars>
      </dgm:prSet>
      <dgm:spPr/>
    </dgm:pt>
    <dgm:pt modelId="{19C0D4CB-0BC3-4715-B1C0-92AF57BD15AB}" type="pres">
      <dgm:prSet presAssocID="{5082E80B-4547-458B-ACC7-C766AFFB3B5E}" presName="compNode" presStyleCnt="0"/>
      <dgm:spPr/>
    </dgm:pt>
    <dgm:pt modelId="{35212CD3-A844-456F-9910-E51FF00A9F9E}" type="pres">
      <dgm:prSet presAssocID="{5082E80B-4547-458B-ACC7-C766AFFB3B5E}" presName="iconRect" presStyleLbl="node1" presStyleIdx="0" presStyleCnt="3" custLinFactNeighborX="11644" custLinFactNeighborY="-201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224CD099-3F19-4E48-AC20-240FB64D35DA}" type="pres">
      <dgm:prSet presAssocID="{5082E80B-4547-458B-ACC7-C766AFFB3B5E}" presName="spaceRect" presStyleCnt="0"/>
      <dgm:spPr/>
    </dgm:pt>
    <dgm:pt modelId="{9BC90299-D1AF-4E02-9703-41925A1CE414}" type="pres">
      <dgm:prSet presAssocID="{5082E80B-4547-458B-ACC7-C766AFFB3B5E}" presName="textRect" presStyleLbl="revTx" presStyleIdx="0" presStyleCnt="3" custLinFactNeighborX="7054" custLinFactNeighborY="1114">
        <dgm:presLayoutVars>
          <dgm:chMax val="1"/>
          <dgm:chPref val="1"/>
        </dgm:presLayoutVars>
      </dgm:prSet>
      <dgm:spPr/>
    </dgm:pt>
    <dgm:pt modelId="{D559B64D-022D-4195-B479-0DA48E7D271E}" type="pres">
      <dgm:prSet presAssocID="{E433A251-169A-4F48-9790-F754E568FEB9}" presName="sibTrans" presStyleCnt="0"/>
      <dgm:spPr/>
    </dgm:pt>
    <dgm:pt modelId="{3A2899D1-FD26-4141-BAC5-63643BA88A7A}" type="pres">
      <dgm:prSet presAssocID="{396C4200-08A5-45DC-AAEF-8E3251B92090}" presName="compNode" presStyleCnt="0"/>
      <dgm:spPr/>
    </dgm:pt>
    <dgm:pt modelId="{AC380912-0D51-4481-818F-70568D386B0B}" type="pres">
      <dgm:prSet presAssocID="{396C4200-08A5-45DC-AAEF-8E3251B92090}" presName="iconRect" presStyleLbl="node1" presStyleIdx="1" presStyleCnt="3" custLinFactNeighborX="5225" custLinFactNeighborY="-1828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06422FB7-9400-45D9-94DB-7B18A76AE114}" type="pres">
      <dgm:prSet presAssocID="{396C4200-08A5-45DC-AAEF-8E3251B92090}" presName="spaceRect" presStyleCnt="0"/>
      <dgm:spPr/>
    </dgm:pt>
    <dgm:pt modelId="{24598F6F-2D98-4B0B-A2CF-7142DFF7193F}" type="pres">
      <dgm:prSet presAssocID="{396C4200-08A5-45DC-AAEF-8E3251B92090}" presName="textRect" presStyleLbl="revTx" presStyleIdx="1" presStyleCnt="3" custLinFactNeighborX="2351" custLinFactNeighborY="-56816">
        <dgm:presLayoutVars>
          <dgm:chMax val="1"/>
          <dgm:chPref val="1"/>
        </dgm:presLayoutVars>
      </dgm:prSet>
      <dgm:spPr/>
    </dgm:pt>
    <dgm:pt modelId="{F45E5296-3765-408C-B021-462577F5158E}" type="pres">
      <dgm:prSet presAssocID="{A4014E45-AC82-4713-95A7-A013000690D5}" presName="sibTrans" presStyleCnt="0"/>
      <dgm:spPr/>
    </dgm:pt>
    <dgm:pt modelId="{85FC7852-7596-450C-9A5E-1C6E4CDCE0BD}" type="pres">
      <dgm:prSet presAssocID="{C0963CB8-DA1C-49E2-BE99-B2C094E00EC4}" presName="compNode" presStyleCnt="0"/>
      <dgm:spPr/>
    </dgm:pt>
    <dgm:pt modelId="{5E892DCE-2266-406B-AC03-97C581CB8208}" type="pres">
      <dgm:prSet presAssocID="{C0963CB8-DA1C-49E2-BE99-B2C094E00EC4}"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B19BFA82-9587-4C3A-82F7-DB5F121242B3}" type="pres">
      <dgm:prSet presAssocID="{C0963CB8-DA1C-49E2-BE99-B2C094E00EC4}" presName="spaceRect" presStyleCnt="0"/>
      <dgm:spPr/>
    </dgm:pt>
    <dgm:pt modelId="{77287F9E-5486-4F11-AFDA-E8518F6D86C4}" type="pres">
      <dgm:prSet presAssocID="{C0963CB8-DA1C-49E2-BE99-B2C094E00EC4}" presName="textRect" presStyleLbl="revTx" presStyleIdx="2" presStyleCnt="3">
        <dgm:presLayoutVars>
          <dgm:chMax val="1"/>
          <dgm:chPref val="1"/>
        </dgm:presLayoutVars>
      </dgm:prSet>
      <dgm:spPr/>
    </dgm:pt>
  </dgm:ptLst>
  <dgm:cxnLst>
    <dgm:cxn modelId="{A7037008-2B79-4B4B-9033-57389541D386}" type="presOf" srcId="{5082E80B-4547-458B-ACC7-C766AFFB3B5E}" destId="{9BC90299-D1AF-4E02-9703-41925A1CE414}" srcOrd="0" destOrd="0" presId="urn:microsoft.com/office/officeart/2018/2/layout/IconLabelList"/>
    <dgm:cxn modelId="{6764A510-A2D8-4C88-9879-0D4D66E57307}" srcId="{3025AF21-BB9B-42C6-9A30-D4CBFA210386}" destId="{5082E80B-4547-458B-ACC7-C766AFFB3B5E}" srcOrd="0" destOrd="0" parTransId="{DE992619-E383-495E-85A6-DC3474452460}" sibTransId="{E433A251-169A-4F48-9790-F754E568FEB9}"/>
    <dgm:cxn modelId="{554E1623-BE21-4E32-B1A5-B966D1682944}" srcId="{3025AF21-BB9B-42C6-9A30-D4CBFA210386}" destId="{C0963CB8-DA1C-49E2-BE99-B2C094E00EC4}" srcOrd="2" destOrd="0" parTransId="{DD34CD32-12C8-47B9-85FB-3EA980644D47}" sibTransId="{E6302700-0A7D-42E0-974D-473DA4E2A96F}"/>
    <dgm:cxn modelId="{96C47833-8305-42FB-8EBA-9B973DA5D073}" type="presOf" srcId="{C0963CB8-DA1C-49E2-BE99-B2C094E00EC4}" destId="{77287F9E-5486-4F11-AFDA-E8518F6D86C4}" srcOrd="0" destOrd="0" presId="urn:microsoft.com/office/officeart/2018/2/layout/IconLabelList"/>
    <dgm:cxn modelId="{B786376C-B5BE-4A64-8E3F-B5EF35EB15A0}" srcId="{3025AF21-BB9B-42C6-9A30-D4CBFA210386}" destId="{396C4200-08A5-45DC-AAEF-8E3251B92090}" srcOrd="1" destOrd="0" parTransId="{14A74BC9-5CE9-459C-9D67-C30729B29559}" sibTransId="{A4014E45-AC82-4713-95A7-A013000690D5}"/>
    <dgm:cxn modelId="{C3C5799A-BBA6-4814-A3E3-2E9FD42E840C}" type="presOf" srcId="{3025AF21-BB9B-42C6-9A30-D4CBFA210386}" destId="{2271DD3C-C3E0-4DC8-B6A5-0A53CC3A2A02}" srcOrd="0" destOrd="0" presId="urn:microsoft.com/office/officeart/2018/2/layout/IconLabelList"/>
    <dgm:cxn modelId="{7B7502CE-D828-4947-9898-EF62DE5C3DAB}" type="presOf" srcId="{396C4200-08A5-45DC-AAEF-8E3251B92090}" destId="{24598F6F-2D98-4B0B-A2CF-7142DFF7193F}" srcOrd="0" destOrd="0" presId="urn:microsoft.com/office/officeart/2018/2/layout/IconLabelList"/>
    <dgm:cxn modelId="{A4FB87B4-E13B-4F88-B63A-B6245D8F53EF}" type="presParOf" srcId="{2271DD3C-C3E0-4DC8-B6A5-0A53CC3A2A02}" destId="{19C0D4CB-0BC3-4715-B1C0-92AF57BD15AB}" srcOrd="0" destOrd="0" presId="urn:microsoft.com/office/officeart/2018/2/layout/IconLabelList"/>
    <dgm:cxn modelId="{A23A73C2-3DE1-42C3-8995-ACF1B5882572}" type="presParOf" srcId="{19C0D4CB-0BC3-4715-B1C0-92AF57BD15AB}" destId="{35212CD3-A844-456F-9910-E51FF00A9F9E}" srcOrd="0" destOrd="0" presId="urn:microsoft.com/office/officeart/2018/2/layout/IconLabelList"/>
    <dgm:cxn modelId="{8A628D51-6634-4891-8AE1-5367E7870D3C}" type="presParOf" srcId="{19C0D4CB-0BC3-4715-B1C0-92AF57BD15AB}" destId="{224CD099-3F19-4E48-AC20-240FB64D35DA}" srcOrd="1" destOrd="0" presId="urn:microsoft.com/office/officeart/2018/2/layout/IconLabelList"/>
    <dgm:cxn modelId="{69E15120-D7D1-4B2D-A152-E36BB8E81B99}" type="presParOf" srcId="{19C0D4CB-0BC3-4715-B1C0-92AF57BD15AB}" destId="{9BC90299-D1AF-4E02-9703-41925A1CE414}" srcOrd="2" destOrd="0" presId="urn:microsoft.com/office/officeart/2018/2/layout/IconLabelList"/>
    <dgm:cxn modelId="{679C146C-09A4-4A25-9375-D8215565A4CA}" type="presParOf" srcId="{2271DD3C-C3E0-4DC8-B6A5-0A53CC3A2A02}" destId="{D559B64D-022D-4195-B479-0DA48E7D271E}" srcOrd="1" destOrd="0" presId="urn:microsoft.com/office/officeart/2018/2/layout/IconLabelList"/>
    <dgm:cxn modelId="{1A119CDC-F13C-4F66-976C-9A6DB76DB721}" type="presParOf" srcId="{2271DD3C-C3E0-4DC8-B6A5-0A53CC3A2A02}" destId="{3A2899D1-FD26-4141-BAC5-63643BA88A7A}" srcOrd="2" destOrd="0" presId="urn:microsoft.com/office/officeart/2018/2/layout/IconLabelList"/>
    <dgm:cxn modelId="{1818368E-0C6B-4FE1-929A-5B0EE9B0E1A5}" type="presParOf" srcId="{3A2899D1-FD26-4141-BAC5-63643BA88A7A}" destId="{AC380912-0D51-4481-818F-70568D386B0B}" srcOrd="0" destOrd="0" presId="urn:microsoft.com/office/officeart/2018/2/layout/IconLabelList"/>
    <dgm:cxn modelId="{ADCE566C-6738-49BE-8059-01A52E7BE47E}" type="presParOf" srcId="{3A2899D1-FD26-4141-BAC5-63643BA88A7A}" destId="{06422FB7-9400-45D9-94DB-7B18A76AE114}" srcOrd="1" destOrd="0" presId="urn:microsoft.com/office/officeart/2018/2/layout/IconLabelList"/>
    <dgm:cxn modelId="{1899E254-D271-4F4D-9CA4-FF2F41E1DCF9}" type="presParOf" srcId="{3A2899D1-FD26-4141-BAC5-63643BA88A7A}" destId="{24598F6F-2D98-4B0B-A2CF-7142DFF7193F}" srcOrd="2" destOrd="0" presId="urn:microsoft.com/office/officeart/2018/2/layout/IconLabelList"/>
    <dgm:cxn modelId="{37C4FB8B-54E7-4095-8E55-3A4925F7EB0C}" type="presParOf" srcId="{2271DD3C-C3E0-4DC8-B6A5-0A53CC3A2A02}" destId="{F45E5296-3765-408C-B021-462577F5158E}" srcOrd="3" destOrd="0" presId="urn:microsoft.com/office/officeart/2018/2/layout/IconLabelList"/>
    <dgm:cxn modelId="{6F90FAB2-A10A-4491-B8AF-CF6115D7C084}" type="presParOf" srcId="{2271DD3C-C3E0-4DC8-B6A5-0A53CC3A2A02}" destId="{85FC7852-7596-450C-9A5E-1C6E4CDCE0BD}" srcOrd="4" destOrd="0" presId="urn:microsoft.com/office/officeart/2018/2/layout/IconLabelList"/>
    <dgm:cxn modelId="{F44E5D7C-5D9F-48AA-B4E8-834C2DEF1F4D}" type="presParOf" srcId="{85FC7852-7596-450C-9A5E-1C6E4CDCE0BD}" destId="{5E892DCE-2266-406B-AC03-97C581CB8208}" srcOrd="0" destOrd="0" presId="urn:microsoft.com/office/officeart/2018/2/layout/IconLabelList"/>
    <dgm:cxn modelId="{362B09B3-A1AD-4A7F-834F-FC1EEA08A23B}" type="presParOf" srcId="{85FC7852-7596-450C-9A5E-1C6E4CDCE0BD}" destId="{B19BFA82-9587-4C3A-82F7-DB5F121242B3}" srcOrd="1" destOrd="0" presId="urn:microsoft.com/office/officeart/2018/2/layout/IconLabelList"/>
    <dgm:cxn modelId="{0B0F49EA-F9F2-4F08-BC0B-3B8EAEA7957D}" type="presParOf" srcId="{85FC7852-7596-450C-9A5E-1C6E4CDCE0BD}" destId="{77287F9E-5486-4F11-AFDA-E8518F6D86C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12CD3-A844-456F-9910-E51FF00A9F9E}">
      <dsp:nvSpPr>
        <dsp:cNvPr id="0" name=""/>
        <dsp:cNvSpPr/>
      </dsp:nvSpPr>
      <dsp:spPr>
        <a:xfrm>
          <a:off x="2177679" y="355255"/>
          <a:ext cx="1228119" cy="122811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C90299-D1AF-4E02-9703-41925A1CE414}">
      <dsp:nvSpPr>
        <dsp:cNvPr id="0" name=""/>
        <dsp:cNvSpPr/>
      </dsp:nvSpPr>
      <dsp:spPr>
        <a:xfrm>
          <a:off x="1476673" y="1960076"/>
          <a:ext cx="27291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a:lnSpc>
              <a:spcPct val="100000"/>
            </a:lnSpc>
            <a:spcBef>
              <a:spcPct val="0"/>
            </a:spcBef>
            <a:spcAft>
              <a:spcPct val="35000"/>
            </a:spcAft>
            <a:buNone/>
          </a:pPr>
          <a:r>
            <a:rPr lang="fr-FR" sz="3600" kern="1200" noProof="0" dirty="0"/>
            <a:t>HTML</a:t>
          </a:r>
        </a:p>
      </dsp:txBody>
      <dsp:txXfrm>
        <a:off x="1476673" y="1960076"/>
        <a:ext cx="2729155" cy="720000"/>
      </dsp:txXfrm>
    </dsp:sp>
    <dsp:sp modelId="{AC380912-0D51-4481-818F-70568D386B0B}">
      <dsp:nvSpPr>
        <dsp:cNvPr id="0" name=""/>
        <dsp:cNvSpPr/>
      </dsp:nvSpPr>
      <dsp:spPr>
        <a:xfrm>
          <a:off x="5305603" y="155514"/>
          <a:ext cx="1228119" cy="122811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598F6F-2D98-4B0B-A2CF-7142DFF7193F}">
      <dsp:nvSpPr>
        <dsp:cNvPr id="0" name=""/>
        <dsp:cNvSpPr/>
      </dsp:nvSpPr>
      <dsp:spPr>
        <a:xfrm>
          <a:off x="4555078" y="1542980"/>
          <a:ext cx="27291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a:lnSpc>
              <a:spcPct val="100000"/>
            </a:lnSpc>
            <a:spcBef>
              <a:spcPct val="0"/>
            </a:spcBef>
            <a:spcAft>
              <a:spcPct val="35000"/>
            </a:spcAft>
            <a:buNone/>
          </a:pPr>
          <a:r>
            <a:rPr lang="fr-FR" sz="3600" kern="1200" noProof="0" dirty="0"/>
            <a:t>CSS</a:t>
          </a:r>
        </a:p>
      </dsp:txBody>
      <dsp:txXfrm>
        <a:off x="4555078" y="1542980"/>
        <a:ext cx="2729155" cy="720000"/>
      </dsp:txXfrm>
    </dsp:sp>
    <dsp:sp modelId="{5E892DCE-2266-406B-AC03-97C581CB8208}">
      <dsp:nvSpPr>
        <dsp:cNvPr id="0" name=""/>
        <dsp:cNvSpPr/>
      </dsp:nvSpPr>
      <dsp:spPr>
        <a:xfrm>
          <a:off x="8448191" y="380039"/>
          <a:ext cx="1228119" cy="122811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287F9E-5486-4F11-AFDA-E8518F6D86C4}">
      <dsp:nvSpPr>
        <dsp:cNvPr id="0" name=""/>
        <dsp:cNvSpPr/>
      </dsp:nvSpPr>
      <dsp:spPr>
        <a:xfrm>
          <a:off x="7697673" y="1952055"/>
          <a:ext cx="27291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a:lnSpc>
              <a:spcPct val="100000"/>
            </a:lnSpc>
            <a:spcBef>
              <a:spcPct val="0"/>
            </a:spcBef>
            <a:spcAft>
              <a:spcPct val="35000"/>
            </a:spcAft>
            <a:buNone/>
          </a:pPr>
          <a:r>
            <a:rPr lang="fr-FR" sz="3600" kern="1200" noProof="0" dirty="0"/>
            <a:t>PHP</a:t>
          </a:r>
        </a:p>
      </dsp:txBody>
      <dsp:txXfrm>
        <a:off x="7697673" y="1952055"/>
        <a:ext cx="272915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Liste d’icônes avec étiquett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A870B07-FE3D-4B7F-972A-DF523F9FE9FB}" type="datetime1">
              <a:rPr lang="fr-FR" smtClean="0"/>
              <a:t>02/01/2021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3BEF70-7203-4BB5-9A9D-C6E5A8F042C0}" type="slidenum">
              <a:rPr lang="fr-FR" smtClean="0"/>
              <a:t>‹N°›</a:t>
            </a:fld>
            <a:endParaRPr lang="fr-FR"/>
          </a:p>
        </p:txBody>
      </p:sp>
    </p:spTree>
    <p:extLst>
      <p:ext uri="{BB962C8B-B14F-4D97-AF65-F5344CB8AC3E}">
        <p14:creationId xmlns:p14="http://schemas.microsoft.com/office/powerpoint/2010/main" val="18434720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6720B6F-66AD-47AF-830A-231ED86912C9}" type="datetime1">
              <a:rPr lang="fr-FR" noProof="0" smtClean="0"/>
              <a:t>02/01/2021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732C3C-A191-48C2-A7E8-9C96AF841A7A}" type="slidenum">
              <a:rPr lang="fr-FR" noProof="0" smtClean="0"/>
              <a:t>‹N°›</a:t>
            </a:fld>
            <a:endParaRPr lang="fr-FR" noProof="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17732C3C-A191-48C2-A7E8-9C96AF841A7A}" type="slidenum">
              <a:rPr lang="fr-FR" smtClean="0"/>
              <a:t>1</a:t>
            </a:fld>
            <a:endParaRPr lang="fr-FR"/>
          </a:p>
        </p:txBody>
      </p:sp>
    </p:spTree>
    <p:extLst>
      <p:ext uri="{BB962C8B-B14F-4D97-AF65-F5344CB8AC3E}">
        <p14:creationId xmlns:p14="http://schemas.microsoft.com/office/powerpoint/2010/main" val="2371602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orme libre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810001" y="1449147"/>
            <a:ext cx="10572000" cy="2971051"/>
          </a:xfrm>
        </p:spPr>
        <p:txBody>
          <a:bodyPr rtlCol="0"/>
          <a:lstStyle>
            <a:lvl1pPr>
              <a:defRPr sz="5400"/>
            </a:lvl1pPr>
          </a:lstStyle>
          <a:p>
            <a:pPr rtl="0"/>
            <a:r>
              <a:rPr lang="fr-FR" noProof="0"/>
              <a:t>Modifiez le style du titre</a:t>
            </a:r>
          </a:p>
        </p:txBody>
      </p:sp>
      <p:sp>
        <p:nvSpPr>
          <p:cNvPr id="3" name="Sous-titre 2"/>
          <p:cNvSpPr>
            <a:spLocks noGrp="1"/>
          </p:cNvSpPr>
          <p:nvPr>
            <p:ph type="subTitle" idx="1"/>
          </p:nvPr>
        </p:nvSpPr>
        <p:spPr>
          <a:xfrm>
            <a:off x="810001" y="5280847"/>
            <a:ext cx="10572000" cy="434974"/>
          </a:xfrm>
        </p:spPr>
        <p:txBody>
          <a:bodyPr rtlCol="0"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75771F7C-7CAB-483D-BC5E-3A0483F29884}" type="datetime1">
              <a:rPr lang="fr-FR" noProof="0" smtClean="0"/>
              <a:t>02/01/2021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10000" y="4800600"/>
            <a:ext cx="10561418" cy="566738"/>
          </a:xfrm>
        </p:spPr>
        <p:txBody>
          <a:bodyPr rtlCol="0" anchor="b">
            <a:normAutofit/>
          </a:bodyPr>
          <a:lstStyle>
            <a:lvl1pPr algn="l">
              <a:defRPr sz="2400" b="0"/>
            </a:lvl1pPr>
          </a:lstStyle>
          <a:p>
            <a:pPr rtl="0"/>
            <a:r>
              <a:rPr lang="fr-FR" noProof="0"/>
              <a:t>Modifiez le style du titre</a:t>
            </a:r>
          </a:p>
        </p:txBody>
      </p:sp>
      <p:sp>
        <p:nvSpPr>
          <p:cNvPr id="15" name="Espace réservé d’image 14"/>
          <p:cNvSpPr>
            <a:spLocks noGrp="1" noChangeAspect="1"/>
          </p:cNvSpPr>
          <p:nvPr>
            <p:ph type="pic" sz="quarter" idx="13" hasCustomPrompt="1"/>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a:lvl1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810000" y="5367338"/>
            <a:ext cx="10561418"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5836EC77-07D2-428D-8534-9598FA8945C6}" type="datetime1">
              <a:rPr lang="fr-FR" noProof="0" smtClean="0"/>
              <a:t>02/01/2021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orme libre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50985" y="1238502"/>
            <a:ext cx="5893840" cy="2645912"/>
          </a:xfrm>
        </p:spPr>
        <p:txBody>
          <a:bodyPr rtlCol="0" anchor="b"/>
          <a:lstStyle>
            <a:lvl1pPr algn="l">
              <a:defRPr sz="4200" b="1" cap="none"/>
            </a:lvl1pPr>
          </a:lstStyle>
          <a:p>
            <a:pPr rtl="0"/>
            <a:r>
              <a:rPr lang="fr-FR" noProof="0"/>
              <a:t>Modifiez le style du titre</a:t>
            </a:r>
          </a:p>
        </p:txBody>
      </p:sp>
      <p:sp>
        <p:nvSpPr>
          <p:cNvPr id="3" name="Espace réservé du texte 2"/>
          <p:cNvSpPr>
            <a:spLocks noGrp="1"/>
          </p:cNvSpPr>
          <p:nvPr>
            <p:ph type="body" idx="1" hasCustomPrompt="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9" name="Espace réservé du texte 5"/>
          <p:cNvSpPr>
            <a:spLocks noGrp="1"/>
          </p:cNvSpPr>
          <p:nvPr>
            <p:ph type="body" sz="quarter" idx="16" hasCustomPrompt="1"/>
          </p:nvPr>
        </p:nvSpPr>
        <p:spPr>
          <a:xfrm>
            <a:off x="7574642" y="1081456"/>
            <a:ext cx="3810001" cy="4075465"/>
          </a:xfrm>
        </p:spPr>
        <p:txBody>
          <a:bodyPr rtlCol="0" anchor="t"/>
          <a:lstStyle>
            <a:lvl1pPr marL="0" indent="0">
              <a:buFontTx/>
              <a:buNone/>
              <a:defRPr/>
            </a:lvl1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6FF37669-97A0-45A9-9BB9-44B1716B6D26}" type="datetime1">
              <a:rPr lang="fr-FR" noProof="0" smtClean="0"/>
              <a:t>02/01/2021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9" name="Forme libre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re 1"/>
          <p:cNvSpPr>
            <a:spLocks noGrp="1"/>
          </p:cNvSpPr>
          <p:nvPr>
            <p:ph type="title"/>
          </p:nvPr>
        </p:nvSpPr>
        <p:spPr>
          <a:xfrm>
            <a:off x="1357089" y="2435957"/>
            <a:ext cx="4382521" cy="2007789"/>
          </a:xfrm>
        </p:spPr>
        <p:txBody>
          <a:bodyPr rtlCol="0"/>
          <a:lstStyle>
            <a:lvl1pPr>
              <a:defRPr sz="3200"/>
            </a:lvl1pPr>
          </a:lstStyle>
          <a:p>
            <a:pPr rtl="0"/>
            <a:r>
              <a:rPr lang="fr-FR" noProof="0"/>
              <a:t>Modifiez le style du titre</a:t>
            </a:r>
          </a:p>
        </p:txBody>
      </p:sp>
      <p:sp>
        <p:nvSpPr>
          <p:cNvPr id="6" name="Espace réservé du texte 5"/>
          <p:cNvSpPr>
            <a:spLocks noGrp="1"/>
          </p:cNvSpPr>
          <p:nvPr>
            <p:ph type="body" sz="quarter" idx="16" hasCustomPrompt="1"/>
          </p:nvPr>
        </p:nvSpPr>
        <p:spPr>
          <a:xfrm>
            <a:off x="6156000" y="2286000"/>
            <a:ext cx="4880300" cy="2295525"/>
          </a:xfrm>
        </p:spPr>
        <p:txBody>
          <a:bodyPr rtlCol="0" anchor="t"/>
          <a:lstStyle>
            <a:lvl1pPr marL="0" indent="0">
              <a:buFontTx/>
              <a:buNone/>
              <a:defRPr/>
            </a:lvl1pPr>
          </a:lstStyle>
          <a:p>
            <a:pPr lvl="0" rtl="0"/>
            <a:r>
              <a:rPr lang="fr-FR" noProof="0" dirty="0"/>
              <a:t>Modifiez les styles du texte du masque</a:t>
            </a:r>
          </a:p>
        </p:txBody>
      </p:sp>
      <p:sp>
        <p:nvSpPr>
          <p:cNvPr id="2" name="Espace réservé de la date 1"/>
          <p:cNvSpPr>
            <a:spLocks noGrp="1"/>
          </p:cNvSpPr>
          <p:nvPr>
            <p:ph type="dt" sz="half" idx="10"/>
          </p:nvPr>
        </p:nvSpPr>
        <p:spPr/>
        <p:txBody>
          <a:bodyPr rtlCol="0"/>
          <a:lstStyle/>
          <a:p>
            <a:pPr rtl="0"/>
            <a:fld id="{7CE4AB01-E466-4CD3-9D43-0DA7C9E40A83}" type="datetime1">
              <a:rPr lang="fr-FR" noProof="0" smtClean="0"/>
              <a:t>02/01/2021</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orme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BEC170D1-9594-40B5-937F-703EF163ABC6}" type="datetime1">
              <a:rPr lang="fr-FR" noProof="0" smtClean="0"/>
              <a:t>02/01/2021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orme libre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183540" y="586171"/>
            <a:ext cx="2494791" cy="5134798"/>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810001" y="446089"/>
            <a:ext cx="6611540" cy="5414962"/>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E562A3C5-53C1-4ADA-B8B0-923E40EC300E}" type="datetime1">
              <a:rPr lang="fr-FR" noProof="0" smtClean="0"/>
              <a:t>02/01/2021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orme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10000" y="447188"/>
            <a:ext cx="10571998" cy="97045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818712" y="2222287"/>
            <a:ext cx="10554574" cy="363651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E8FE62AB-6386-4DD3-BCE2-6A4A0DA9F2D8}" type="datetime1">
              <a:rPr lang="fr-FR" noProof="0" smtClean="0"/>
              <a:t>02/01/2021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10" name="Forme libre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10000" y="2951396"/>
            <a:ext cx="10561418" cy="1468800"/>
          </a:xfrm>
        </p:spPr>
        <p:txBody>
          <a:bodyPr rtlCol="0" anchor="b"/>
          <a:lstStyle>
            <a:lvl1pPr algn="r">
              <a:defRPr sz="4800" b="1" cap="none"/>
            </a:lvl1pPr>
          </a:lstStyle>
          <a:p>
            <a:pPr rtl="0"/>
            <a:r>
              <a:rPr lang="fr-FR" noProof="0"/>
              <a:t>Modifiez le style du titre</a:t>
            </a:r>
          </a:p>
        </p:txBody>
      </p:sp>
      <p:sp>
        <p:nvSpPr>
          <p:cNvPr id="3" name="Espace réservé du texte 2"/>
          <p:cNvSpPr>
            <a:spLocks noGrp="1"/>
          </p:cNvSpPr>
          <p:nvPr>
            <p:ph type="body" idx="1" hasCustomPrompt="1"/>
          </p:nvPr>
        </p:nvSpPr>
        <p:spPr>
          <a:xfrm>
            <a:off x="810000" y="5281201"/>
            <a:ext cx="10561418" cy="433955"/>
          </a:xfrm>
        </p:spPr>
        <p:txBody>
          <a:bodyPr rtlCol="0"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EAE8B68-9BB8-4C42-AB2D-8CDAF56858E1}" type="datetime1">
              <a:rPr lang="fr-FR" noProof="0" smtClean="0"/>
              <a:t>02/01/2021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orme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818712" y="2222287"/>
            <a:ext cx="5185873" cy="363876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7415" y="2222287"/>
            <a:ext cx="5194583" cy="3638764"/>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42657C2F-4D04-4461-8DBB-1A2E434C70F9}" type="datetime1">
              <a:rPr lang="fr-FR" noProof="0" smtClean="0"/>
              <a:t>02/01/2021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orme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814729" y="2751138"/>
            <a:ext cx="5189856" cy="3109913"/>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6187415" y="2751138"/>
            <a:ext cx="5194583" cy="3109913"/>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85368944-E1DA-42D1-90E3-C23DE2B5F415}" type="datetime1">
              <a:rPr lang="fr-FR" noProof="0" smtClean="0"/>
              <a:t>02/01/2021</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6" name="Forme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BD139FD7-1851-40FD-A39D-C6CE38F9800F}" type="datetime1">
              <a:rPr lang="fr-FR" noProof="0" smtClean="0"/>
              <a:t>02/01/2021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7B9C8CE6-EAEF-4D1F-815C-219D6F62BAE7}" type="datetime1">
              <a:rPr lang="fr-FR" noProof="0" smtClean="0"/>
              <a:t>02/01/2021</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orme libre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1073151" y="446088"/>
            <a:ext cx="3547533" cy="1618396"/>
          </a:xfrm>
        </p:spPr>
        <p:txBody>
          <a:bodyPr rtlCol="0" anchor="b"/>
          <a:lstStyle>
            <a:lvl1pPr algn="l">
              <a:defRPr sz="2000" b="1"/>
            </a:lvl1pPr>
          </a:lstStyle>
          <a:p>
            <a:pPr rtl="0"/>
            <a:r>
              <a:rPr lang="fr-FR" noProof="0"/>
              <a:t>Modifiez le style du titre</a:t>
            </a:r>
          </a:p>
        </p:txBody>
      </p:sp>
      <p:sp>
        <p:nvSpPr>
          <p:cNvPr id="3" name="Espace réservé du contenu 2"/>
          <p:cNvSpPr>
            <a:spLocks noGrp="1"/>
          </p:cNvSpPr>
          <p:nvPr>
            <p:ph idx="1" hasCustomPrompt="1"/>
          </p:nvPr>
        </p:nvSpPr>
        <p:spPr>
          <a:xfrm>
            <a:off x="4855633" y="446088"/>
            <a:ext cx="6252633" cy="541496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073151" y="2260738"/>
            <a:ext cx="3547533" cy="3600311"/>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A42D1FB1-4CB6-4EDA-B948-A065985BFA46}" type="datetime1">
              <a:rPr lang="fr-FR" noProof="0" smtClean="0"/>
              <a:t>02/01/2021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14728" y="727522"/>
            <a:ext cx="4852988" cy="1617163"/>
          </a:xfrm>
        </p:spPr>
        <p:txBody>
          <a:bodyPr rtlCol="0" anchor="b">
            <a:normAutofit/>
          </a:bodyPr>
          <a:lstStyle>
            <a:lvl1pPr algn="l">
              <a:defRPr sz="2400" b="0"/>
            </a:lvl1pPr>
          </a:lstStyle>
          <a:p>
            <a:pPr rtl="0"/>
            <a:r>
              <a:rPr lang="fr-FR" noProof="0"/>
              <a:t>Modifiez le style du titre</a:t>
            </a:r>
          </a:p>
        </p:txBody>
      </p:sp>
      <p:sp>
        <p:nvSpPr>
          <p:cNvPr id="9" name="Espace réservé d’image 11"/>
          <p:cNvSpPr>
            <a:spLocks noGrp="1" noChangeAspect="1"/>
          </p:cNvSpPr>
          <p:nvPr>
            <p:ph type="pic" sz="quarter" idx="13" hasCustomPrompt="1"/>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rtlCol="0" anchor="t" anchorCtr="0" compatLnSpc="1">
            <a:prstTxWarp prst="textNoShape">
              <a:avLst/>
            </a:prstTxWarp>
            <a:normAutofit/>
          </a:bodyPr>
          <a:lstStyle>
            <a:lvl1pPr algn="ctr">
              <a:buFontTx/>
              <a:buNone/>
              <a:defRPr sz="1400"/>
            </a:lvl1pPr>
          </a:lstStyle>
          <a:p>
            <a:pPr rtl="0"/>
            <a:r>
              <a:rPr lang="fr-FR" noProof="0"/>
              <a:t>Cliquez sur l’icône pour ajouter une image</a:t>
            </a:r>
          </a:p>
        </p:txBody>
      </p:sp>
      <p:sp>
        <p:nvSpPr>
          <p:cNvPr id="4" name="Espace réservé du texte 3"/>
          <p:cNvSpPr>
            <a:spLocks noGrp="1"/>
          </p:cNvSpPr>
          <p:nvPr>
            <p:ph type="body" sz="half" idx="2"/>
          </p:nvPr>
        </p:nvSpPr>
        <p:spPr>
          <a:xfrm>
            <a:off x="814728" y="2344684"/>
            <a:ext cx="4852988" cy="3516365"/>
          </a:xfrm>
        </p:spPr>
        <p:txBody>
          <a:bodyPr rtlCol="0"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a:xfrm>
            <a:off x="3885810" y="6041362"/>
            <a:ext cx="976879" cy="365125"/>
          </a:xfrm>
        </p:spPr>
        <p:txBody>
          <a:bodyPr rtlCol="0"/>
          <a:lstStyle/>
          <a:p>
            <a:pPr rtl="0"/>
            <a:fld id="{1E460047-D103-4EB1-B1DA-1A7828FD1CE5}" type="datetime1">
              <a:rPr lang="fr-FR" noProof="0" smtClean="0"/>
              <a:t>02/01/2021</a:t>
            </a:fld>
            <a:endParaRPr lang="fr-FR" noProof="0"/>
          </a:p>
        </p:txBody>
      </p:sp>
      <p:sp>
        <p:nvSpPr>
          <p:cNvPr id="6" name="Espace réservé du pied de page 5"/>
          <p:cNvSpPr>
            <a:spLocks noGrp="1"/>
          </p:cNvSpPr>
          <p:nvPr>
            <p:ph type="ftr" sz="quarter" idx="11"/>
          </p:nvPr>
        </p:nvSpPr>
        <p:spPr>
          <a:xfrm>
            <a:off x="590396" y="6041362"/>
            <a:ext cx="3295413" cy="365125"/>
          </a:xfrm>
        </p:spPr>
        <p:txBody>
          <a:bodyPr rtlCol="0"/>
          <a:lstStyle/>
          <a:p>
            <a:pPr rtl="0"/>
            <a:endParaRPr lang="fr-FR" noProof="0"/>
          </a:p>
        </p:txBody>
      </p:sp>
      <p:sp>
        <p:nvSpPr>
          <p:cNvPr id="7" name="Espace réservé du numéro de diapositive 6"/>
          <p:cNvSpPr>
            <a:spLocks noGrp="1"/>
          </p:cNvSpPr>
          <p:nvPr>
            <p:ph type="sldNum" sz="quarter" idx="12"/>
          </p:nvPr>
        </p:nvSpPr>
        <p:spPr>
          <a:xfrm>
            <a:off x="4862689" y="5915888"/>
            <a:ext cx="1062155" cy="490599"/>
          </a:xfrm>
        </p:spPr>
        <p:txBody>
          <a:bodyPr rtlCol="0"/>
          <a:lstStyle/>
          <a:p>
            <a:pPr rtl="0"/>
            <a:fld id="{D57F1E4F-1CFF-5643-939E-217C01CDF565}" type="slidenum">
              <a:rPr lang="fr-FR" noProof="0" smtClean="0"/>
              <a:pPr rtl="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rtl="0"/>
            <a:r>
              <a:rPr lang="fr-FR" noProof="0"/>
              <a:t>Modifiez le style du titre</a:t>
            </a:r>
          </a:p>
        </p:txBody>
      </p:sp>
      <p:sp>
        <p:nvSpPr>
          <p:cNvPr id="3" name="Espace réservé du texte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endParaRPr lang="fr-FR" noProof="0"/>
          </a:p>
        </p:txBody>
      </p:sp>
      <p:sp>
        <p:nvSpPr>
          <p:cNvPr id="4" name="Espace réservé de la date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BB1BBCF5-5FF8-4A85-B9E4-F3DE02308CB1}" type="datetime1">
              <a:rPr lang="fr-FR" noProof="0" smtClean="0"/>
              <a:t>02/01/2021</a:t>
            </a:fld>
            <a:endParaRPr lang="fr-FR" noProof="0"/>
          </a:p>
        </p:txBody>
      </p:sp>
      <p:sp>
        <p:nvSpPr>
          <p:cNvPr id="6" name="Espace réservé du numéro de diapositive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D57F1E4F-1CFF-5643-939E-217C01CDF565}" type="slidenum">
              <a:rPr lang="fr-FR" noProof="0" smtClean="0"/>
              <a:pPr rtl="0"/>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rtlCol="0">
            <a:normAutofit/>
          </a:bodyPr>
          <a:lstStyle/>
          <a:p>
            <a:r>
              <a:rPr lang="fr-FR" dirty="0"/>
              <a:t>Présentation du site web</a:t>
            </a:r>
          </a:p>
        </p:txBody>
      </p:sp>
      <p:graphicFrame>
        <p:nvGraphicFramePr>
          <p:cNvPr id="5" name="Espace réservé du contenu 2" descr="Espace réservé du graphique de l’icône SmartArt">
            <a:extLst>
              <a:ext uri="{FF2B5EF4-FFF2-40B4-BE49-F238E27FC236}">
                <a16:creationId xmlns:a16="http://schemas.microsoft.com/office/drawing/2014/main" id="{60BACF5B-D6ED-4F46-9E57-6555B103FE66}"/>
              </a:ext>
            </a:extLst>
          </p:cNvPr>
          <p:cNvGraphicFramePr>
            <a:graphicFrameLocks noGrp="1"/>
          </p:cNvGraphicFramePr>
          <p:nvPr>
            <p:ph idx="1"/>
            <p:extLst>
              <p:ext uri="{D42A27DB-BD31-4B8C-83A1-F6EECF244321}">
                <p14:modId xmlns:p14="http://schemas.microsoft.com/office/powerpoint/2010/main" val="2382611346"/>
              </p:ext>
            </p:extLst>
          </p:nvPr>
        </p:nvGraphicFramePr>
        <p:xfrm>
          <a:off x="0" y="2045369"/>
          <a:ext cx="11710988" cy="3052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Image 8">
            <a:extLst>
              <a:ext uri="{FF2B5EF4-FFF2-40B4-BE49-F238E27FC236}">
                <a16:creationId xmlns:a16="http://schemas.microsoft.com/office/drawing/2014/main" id="{8AEEE4E7-7F84-4C35-8455-29DA61CA172C}"/>
              </a:ext>
            </a:extLst>
          </p:cNvPr>
          <p:cNvPicPr>
            <a:picLocks noChangeAspect="1"/>
          </p:cNvPicPr>
          <p:nvPr/>
        </p:nvPicPr>
        <p:blipFill>
          <a:blip r:embed="rId8"/>
          <a:stretch>
            <a:fillRect/>
          </a:stretch>
        </p:blipFill>
        <p:spPr>
          <a:xfrm>
            <a:off x="5089796" y="4483392"/>
            <a:ext cx="1659731" cy="1659731"/>
          </a:xfrm>
          <a:prstGeom prst="rect">
            <a:avLst/>
          </a:prstGeom>
        </p:spPr>
      </p:pic>
      <p:sp>
        <p:nvSpPr>
          <p:cNvPr id="10" name="ZoneTexte 9">
            <a:extLst>
              <a:ext uri="{FF2B5EF4-FFF2-40B4-BE49-F238E27FC236}">
                <a16:creationId xmlns:a16="http://schemas.microsoft.com/office/drawing/2014/main" id="{253B19E0-39E7-4042-B8BB-7895E837108F}"/>
              </a:ext>
            </a:extLst>
          </p:cNvPr>
          <p:cNvSpPr txBox="1"/>
          <p:nvPr/>
        </p:nvSpPr>
        <p:spPr>
          <a:xfrm>
            <a:off x="4920914" y="5967662"/>
            <a:ext cx="2350170" cy="646331"/>
          </a:xfrm>
          <a:prstGeom prst="rect">
            <a:avLst/>
          </a:prstGeom>
          <a:noFill/>
        </p:spPr>
        <p:txBody>
          <a:bodyPr wrap="square" rtlCol="0">
            <a:spAutoFit/>
          </a:bodyPr>
          <a:lstStyle/>
          <a:p>
            <a:r>
              <a:rPr lang="fr-FR" sz="3600" dirty="0"/>
              <a:t>Bootstrap</a:t>
            </a:r>
          </a:p>
        </p:txBody>
      </p:sp>
    </p:spTree>
    <p:extLst>
      <p:ext uri="{BB962C8B-B14F-4D97-AF65-F5344CB8AC3E}">
        <p14:creationId xmlns:p14="http://schemas.microsoft.com/office/powerpoint/2010/main" val="317145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3FEC9EB-E0C2-40C0-81E4-7F2A2A786A04}"/>
              </a:ext>
            </a:extLst>
          </p:cNvPr>
          <p:cNvSpPr>
            <a:spLocks noGrp="1"/>
          </p:cNvSpPr>
          <p:nvPr>
            <p:ph type="title"/>
          </p:nvPr>
        </p:nvSpPr>
        <p:spPr>
          <a:xfrm>
            <a:off x="959909" y="76200"/>
            <a:ext cx="3660218" cy="1426828"/>
          </a:xfrm>
        </p:spPr>
        <p:txBody>
          <a:bodyPr/>
          <a:lstStyle/>
          <a:p>
            <a:pPr algn="ctr"/>
            <a:r>
              <a:rPr lang="en-US" dirty="0"/>
              <a:t>Page </a:t>
            </a:r>
            <a:r>
              <a:rPr lang="en-US" dirty="0" err="1"/>
              <a:t>d’Accueil</a:t>
            </a:r>
            <a:r>
              <a:rPr lang="en-US" dirty="0"/>
              <a:t> </a:t>
            </a:r>
          </a:p>
        </p:txBody>
      </p:sp>
      <p:pic>
        <p:nvPicPr>
          <p:cNvPr id="5" name="Espace réservé du contenu 4" descr="Une image contenant texte, intérieur, capture d’écran&#10;&#10;Description générée automatiquement">
            <a:extLst>
              <a:ext uri="{FF2B5EF4-FFF2-40B4-BE49-F238E27FC236}">
                <a16:creationId xmlns:a16="http://schemas.microsoft.com/office/drawing/2014/main" id="{9E0E2487-81D7-4242-B372-AA31BF5BB51D}"/>
              </a:ext>
            </a:extLst>
          </p:cNvPr>
          <p:cNvPicPr>
            <a:picLocks noGrp="1" noChangeAspect="1"/>
          </p:cNvPicPr>
          <p:nvPr>
            <p:ph idx="1"/>
          </p:nvPr>
        </p:nvPicPr>
        <p:blipFill>
          <a:blip r:embed="rId2"/>
          <a:stretch>
            <a:fillRect/>
          </a:stretch>
        </p:blipFill>
        <p:spPr>
          <a:xfrm>
            <a:off x="4979458" y="595115"/>
            <a:ext cx="6252633" cy="2938737"/>
          </a:xfrm>
          <a:noFill/>
        </p:spPr>
      </p:pic>
      <p:pic>
        <p:nvPicPr>
          <p:cNvPr id="7" name="Image 6">
            <a:extLst>
              <a:ext uri="{FF2B5EF4-FFF2-40B4-BE49-F238E27FC236}">
                <a16:creationId xmlns:a16="http://schemas.microsoft.com/office/drawing/2014/main" id="{A9B96480-0126-49DA-B674-CC36B99E7838}"/>
              </a:ext>
            </a:extLst>
          </p:cNvPr>
          <p:cNvPicPr>
            <a:picLocks noChangeAspect="1"/>
          </p:cNvPicPr>
          <p:nvPr/>
        </p:nvPicPr>
        <p:blipFill>
          <a:blip r:embed="rId3"/>
          <a:stretch>
            <a:fillRect/>
          </a:stretch>
        </p:blipFill>
        <p:spPr>
          <a:xfrm>
            <a:off x="4979458" y="3533852"/>
            <a:ext cx="6252633" cy="2349255"/>
          </a:xfrm>
          <a:prstGeom prst="rect">
            <a:avLst/>
          </a:prstGeom>
        </p:spPr>
      </p:pic>
      <p:sp>
        <p:nvSpPr>
          <p:cNvPr id="11" name="Content Placeholder 2">
            <a:extLst>
              <a:ext uri="{FF2B5EF4-FFF2-40B4-BE49-F238E27FC236}">
                <a16:creationId xmlns:a16="http://schemas.microsoft.com/office/drawing/2014/main" id="{89265E80-1E57-4CB2-9C7E-CE1AA10F9F21}"/>
              </a:ext>
            </a:extLst>
          </p:cNvPr>
          <p:cNvSpPr txBox="1">
            <a:spLocks/>
          </p:cNvSpPr>
          <p:nvPr/>
        </p:nvSpPr>
        <p:spPr>
          <a:xfrm>
            <a:off x="253701" y="2458954"/>
            <a:ext cx="4366425" cy="3397082"/>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Permet</a:t>
            </a:r>
            <a:r>
              <a:rPr lang="en-US" dirty="0"/>
              <a:t> </a:t>
            </a:r>
            <a:r>
              <a:rPr lang="en-US" dirty="0" err="1"/>
              <a:t>d’accéder</a:t>
            </a:r>
            <a:r>
              <a:rPr lang="en-US" dirty="0"/>
              <a:t> à </a:t>
            </a:r>
            <a:r>
              <a:rPr lang="en-US" dirty="0" err="1"/>
              <a:t>toutes</a:t>
            </a:r>
            <a:r>
              <a:rPr lang="en-US" dirty="0"/>
              <a:t> les pages.</a:t>
            </a:r>
          </a:p>
          <a:p>
            <a:pPr marL="0" indent="0">
              <a:buNone/>
            </a:pPr>
            <a:endParaRPr lang="en-US" dirty="0"/>
          </a:p>
          <a:p>
            <a:r>
              <a:rPr lang="en-US" dirty="0"/>
              <a:t>Footer et Header dans des includes</a:t>
            </a:r>
          </a:p>
          <a:p>
            <a:endParaRPr lang="en-US" dirty="0"/>
          </a:p>
          <a:p>
            <a:r>
              <a:rPr lang="en-US" dirty="0"/>
              <a:t>Images sous </a:t>
            </a:r>
            <a:r>
              <a:rPr lang="en-US" dirty="0" err="1"/>
              <a:t>forme</a:t>
            </a:r>
            <a:r>
              <a:rPr lang="en-US" dirty="0"/>
              <a:t> de liens</a:t>
            </a:r>
          </a:p>
          <a:p>
            <a:pPr marL="0" indent="0">
              <a:buNone/>
            </a:pPr>
            <a:endParaRPr lang="en-US" dirty="0"/>
          </a:p>
          <a:p>
            <a:r>
              <a:rPr lang="en-US" dirty="0"/>
              <a:t>Responsive avec les </a:t>
            </a:r>
            <a:r>
              <a:rPr lang="en-US" dirty="0" err="1"/>
              <a:t>différentes</a:t>
            </a:r>
            <a:r>
              <a:rPr lang="en-US" dirty="0"/>
              <a:t> </a:t>
            </a:r>
            <a:r>
              <a:rPr lang="en-US" dirty="0" err="1"/>
              <a:t>plateformes</a:t>
            </a:r>
            <a:endParaRPr lang="en-US" dirty="0"/>
          </a:p>
        </p:txBody>
      </p:sp>
    </p:spTree>
    <p:extLst>
      <p:ext uri="{BB962C8B-B14F-4D97-AF65-F5344CB8AC3E}">
        <p14:creationId xmlns:p14="http://schemas.microsoft.com/office/powerpoint/2010/main" val="102283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3AA7A2-BF40-41FB-A722-284FF0D0729D}"/>
              </a:ext>
            </a:extLst>
          </p:cNvPr>
          <p:cNvSpPr>
            <a:spLocks noGrp="1"/>
          </p:cNvSpPr>
          <p:nvPr>
            <p:ph type="title"/>
          </p:nvPr>
        </p:nvSpPr>
        <p:spPr>
          <a:xfrm>
            <a:off x="810000" y="447188"/>
            <a:ext cx="10571998" cy="970450"/>
          </a:xfrm>
        </p:spPr>
        <p:txBody>
          <a:bodyPr anchor="b">
            <a:normAutofit/>
          </a:bodyPr>
          <a:lstStyle/>
          <a:p>
            <a:r>
              <a:rPr lang="fr-FR" dirty="0"/>
              <a:t>Pages de partie</a:t>
            </a:r>
          </a:p>
        </p:txBody>
      </p:sp>
      <p:sp>
        <p:nvSpPr>
          <p:cNvPr id="11" name="Content Placeholder 2">
            <a:extLst>
              <a:ext uri="{FF2B5EF4-FFF2-40B4-BE49-F238E27FC236}">
                <a16:creationId xmlns:a16="http://schemas.microsoft.com/office/drawing/2014/main" id="{BCE7E33B-6254-44F0-A061-B48226C5832A}"/>
              </a:ext>
            </a:extLst>
          </p:cNvPr>
          <p:cNvSpPr>
            <a:spLocks noGrp="1"/>
          </p:cNvSpPr>
          <p:nvPr>
            <p:ph sz="half" idx="1"/>
          </p:nvPr>
        </p:nvSpPr>
        <p:spPr>
          <a:xfrm>
            <a:off x="335945" y="2515297"/>
            <a:ext cx="5185873" cy="3638763"/>
          </a:xfrm>
        </p:spPr>
        <p:txBody>
          <a:bodyPr/>
          <a:lstStyle/>
          <a:p>
            <a:r>
              <a:rPr lang="en-US" dirty="0" err="1"/>
              <a:t>Ajout</a:t>
            </a:r>
            <a:r>
              <a:rPr lang="en-US" dirty="0"/>
              <a:t> </a:t>
            </a:r>
            <a:r>
              <a:rPr lang="en-US" dirty="0" err="1"/>
              <a:t>d’une</a:t>
            </a:r>
            <a:r>
              <a:rPr lang="en-US" dirty="0"/>
              <a:t> barre de navigation pour </a:t>
            </a:r>
            <a:r>
              <a:rPr lang="en-US" dirty="0" err="1"/>
              <a:t>accéder</a:t>
            </a:r>
            <a:r>
              <a:rPr lang="en-US" dirty="0"/>
              <a:t> aux parties.</a:t>
            </a:r>
          </a:p>
          <a:p>
            <a:endParaRPr lang="en-US" dirty="0"/>
          </a:p>
          <a:p>
            <a:r>
              <a:rPr lang="en-US" dirty="0" err="1"/>
              <a:t>Classe</a:t>
            </a:r>
            <a:r>
              <a:rPr lang="en-US" dirty="0"/>
              <a:t> bootstrap carrousel pour le </a:t>
            </a:r>
            <a:r>
              <a:rPr lang="en-US" dirty="0" err="1"/>
              <a:t>défilement</a:t>
            </a:r>
            <a:r>
              <a:rPr lang="en-US" dirty="0"/>
              <a:t> </a:t>
            </a:r>
            <a:r>
              <a:rPr lang="en-US" dirty="0" err="1"/>
              <a:t>d’image</a:t>
            </a:r>
            <a:r>
              <a:rPr lang="en-US" dirty="0"/>
              <a:t>.</a:t>
            </a:r>
          </a:p>
          <a:p>
            <a:endParaRPr lang="en-US" dirty="0"/>
          </a:p>
          <a:p>
            <a:r>
              <a:rPr lang="en-US" dirty="0" err="1"/>
              <a:t>Possibilité</a:t>
            </a:r>
            <a:r>
              <a:rPr lang="en-US" dirty="0"/>
              <a:t> </a:t>
            </a:r>
            <a:r>
              <a:rPr lang="en-US" dirty="0" err="1"/>
              <a:t>d’accéder</a:t>
            </a:r>
            <a:r>
              <a:rPr lang="en-US" dirty="0"/>
              <a:t> à </a:t>
            </a:r>
            <a:r>
              <a:rPr lang="en-US" dirty="0" err="1"/>
              <a:t>toutes</a:t>
            </a:r>
            <a:r>
              <a:rPr lang="en-US" dirty="0"/>
              <a:t> les pages.</a:t>
            </a:r>
          </a:p>
          <a:p>
            <a:endParaRPr lang="en-US" dirty="0"/>
          </a:p>
          <a:p>
            <a:endParaRPr lang="en-US" dirty="0"/>
          </a:p>
          <a:p>
            <a:endParaRPr lang="en-US" dirty="0"/>
          </a:p>
        </p:txBody>
      </p:sp>
      <p:pic>
        <p:nvPicPr>
          <p:cNvPr id="6" name="Espace réservé du contenu 5">
            <a:extLst>
              <a:ext uri="{FF2B5EF4-FFF2-40B4-BE49-F238E27FC236}">
                <a16:creationId xmlns:a16="http://schemas.microsoft.com/office/drawing/2014/main" id="{655C550C-5EFD-487C-B031-60928F9BA491}"/>
              </a:ext>
            </a:extLst>
          </p:cNvPr>
          <p:cNvPicPr>
            <a:picLocks noGrp="1" noChangeAspect="1"/>
          </p:cNvPicPr>
          <p:nvPr>
            <p:ph sz="half" idx="2"/>
          </p:nvPr>
        </p:nvPicPr>
        <p:blipFill>
          <a:blip r:embed="rId2"/>
          <a:stretch>
            <a:fillRect/>
          </a:stretch>
        </p:blipFill>
        <p:spPr>
          <a:xfrm>
            <a:off x="5689625" y="2333625"/>
            <a:ext cx="6375170" cy="3171647"/>
          </a:xfrm>
          <a:noFill/>
        </p:spPr>
      </p:pic>
    </p:spTree>
    <p:extLst>
      <p:ext uri="{BB962C8B-B14F-4D97-AF65-F5344CB8AC3E}">
        <p14:creationId xmlns:p14="http://schemas.microsoft.com/office/powerpoint/2010/main" val="10869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ACE3C9-116F-46FA-B5F9-4D0F04B1D7D5}"/>
              </a:ext>
            </a:extLst>
          </p:cNvPr>
          <p:cNvSpPr>
            <a:spLocks noGrp="1"/>
          </p:cNvSpPr>
          <p:nvPr>
            <p:ph type="title"/>
          </p:nvPr>
        </p:nvSpPr>
        <p:spPr>
          <a:xfrm>
            <a:off x="810000" y="447188"/>
            <a:ext cx="10571998" cy="970450"/>
          </a:xfrm>
        </p:spPr>
        <p:txBody>
          <a:bodyPr anchor="b">
            <a:normAutofit/>
          </a:bodyPr>
          <a:lstStyle/>
          <a:p>
            <a:r>
              <a:rPr lang="fr-FR" dirty="0"/>
              <a:t>Mailer</a:t>
            </a:r>
          </a:p>
        </p:txBody>
      </p:sp>
      <p:sp>
        <p:nvSpPr>
          <p:cNvPr id="13" name="Content Placeholder 2">
            <a:extLst>
              <a:ext uri="{FF2B5EF4-FFF2-40B4-BE49-F238E27FC236}">
                <a16:creationId xmlns:a16="http://schemas.microsoft.com/office/drawing/2014/main" id="{20BABCB9-875C-4F34-A34A-4F8D03FC9516}"/>
              </a:ext>
            </a:extLst>
          </p:cNvPr>
          <p:cNvSpPr>
            <a:spLocks noGrp="1"/>
          </p:cNvSpPr>
          <p:nvPr>
            <p:ph sz="half" idx="1"/>
          </p:nvPr>
        </p:nvSpPr>
        <p:spPr>
          <a:xfrm>
            <a:off x="818712" y="2222287"/>
            <a:ext cx="5185873" cy="3638763"/>
          </a:xfrm>
        </p:spPr>
        <p:txBody>
          <a:bodyPr/>
          <a:lstStyle/>
          <a:p>
            <a:r>
              <a:rPr lang="en-US" dirty="0"/>
              <a:t>Mailer </a:t>
            </a:r>
            <a:r>
              <a:rPr lang="en-US" dirty="0" err="1"/>
              <a:t>fonctionnel</a:t>
            </a:r>
            <a:r>
              <a:rPr lang="en-US" dirty="0"/>
              <a:t> sous localhost.</a:t>
            </a:r>
          </a:p>
          <a:p>
            <a:endParaRPr lang="en-US" dirty="0"/>
          </a:p>
          <a:p>
            <a:r>
              <a:rPr lang="en-US" dirty="0" err="1"/>
              <a:t>Envoie</a:t>
            </a:r>
            <a:r>
              <a:rPr lang="en-US" dirty="0"/>
              <a:t> un mail sur la </a:t>
            </a:r>
            <a:r>
              <a:rPr lang="en-US" dirty="0" err="1"/>
              <a:t>boîte</a:t>
            </a:r>
            <a:r>
              <a:rPr lang="en-US" dirty="0"/>
              <a:t> mail du site.</a:t>
            </a:r>
          </a:p>
          <a:p>
            <a:endParaRPr lang="en-US" dirty="0"/>
          </a:p>
          <a:p>
            <a:r>
              <a:rPr lang="en-US" dirty="0" err="1"/>
              <a:t>Ajout</a:t>
            </a:r>
            <a:r>
              <a:rPr lang="en-US" dirty="0"/>
              <a:t> de Font Awesome pour les </a:t>
            </a:r>
            <a:r>
              <a:rPr lang="en-US" dirty="0" err="1"/>
              <a:t>icônes</a:t>
            </a:r>
            <a:r>
              <a:rPr lang="en-US" dirty="0"/>
              <a:t>.</a:t>
            </a:r>
          </a:p>
          <a:p>
            <a:endParaRPr lang="en-US" dirty="0"/>
          </a:p>
          <a:p>
            <a:r>
              <a:rPr lang="en-US" dirty="0"/>
              <a:t>Les parties ne </a:t>
            </a:r>
            <a:r>
              <a:rPr lang="en-US" dirty="0" err="1"/>
              <a:t>sont</a:t>
            </a:r>
            <a:r>
              <a:rPr lang="en-US" dirty="0"/>
              <a:t> pas </a:t>
            </a:r>
            <a:r>
              <a:rPr lang="en-US" dirty="0" err="1"/>
              <a:t>accessibles</a:t>
            </a:r>
            <a:endParaRPr lang="en-US" dirty="0"/>
          </a:p>
        </p:txBody>
      </p:sp>
      <p:pic>
        <p:nvPicPr>
          <p:cNvPr id="8" name="Image 7">
            <a:extLst>
              <a:ext uri="{FF2B5EF4-FFF2-40B4-BE49-F238E27FC236}">
                <a16:creationId xmlns:a16="http://schemas.microsoft.com/office/drawing/2014/main" id="{69FF984A-0867-489A-9818-523BAFE6B614}"/>
              </a:ext>
            </a:extLst>
          </p:cNvPr>
          <p:cNvPicPr>
            <a:picLocks noChangeAspect="1"/>
          </p:cNvPicPr>
          <p:nvPr/>
        </p:nvPicPr>
        <p:blipFill>
          <a:blip r:embed="rId2"/>
          <a:stretch>
            <a:fillRect/>
          </a:stretch>
        </p:blipFill>
        <p:spPr>
          <a:xfrm>
            <a:off x="6096000" y="2487403"/>
            <a:ext cx="6004583" cy="2957257"/>
          </a:xfrm>
          <a:prstGeom prst="rect">
            <a:avLst/>
          </a:prstGeom>
          <a:noFill/>
        </p:spPr>
      </p:pic>
    </p:spTree>
    <p:extLst>
      <p:ext uri="{BB962C8B-B14F-4D97-AF65-F5344CB8AC3E}">
        <p14:creationId xmlns:p14="http://schemas.microsoft.com/office/powerpoint/2010/main" val="1717594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ntre guillemet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_36804964_TF11381587.potx" id="{2CCC8D14-76EF-4E40-B751-52127B65AF39}" vid="{02DFF4D6-3FA6-4968-AC4B-565E7F59D0B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2.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64</TotalTime>
  <Words>92</Words>
  <Application>Microsoft Office PowerPoint</Application>
  <PresentationFormat>Grand écran</PresentationFormat>
  <Paragraphs>29</Paragraphs>
  <Slides>4</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Calibri</vt:lpstr>
      <vt:lpstr>Century Gothic</vt:lpstr>
      <vt:lpstr>Wingdings 2</vt:lpstr>
      <vt:lpstr>Entre guillemets</vt:lpstr>
      <vt:lpstr>Présentation du site web</vt:lpstr>
      <vt:lpstr>Page d’Accueil </vt:lpstr>
      <vt:lpstr>Pages de partie</vt:lpstr>
      <vt:lpstr>Mailer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site web</dc:title>
  <dc:creator>wankertyboniver@gmail.com</dc:creator>
  <cp:lastModifiedBy>wankertyboniver@gmail.com</cp:lastModifiedBy>
  <cp:revision>7</cp:revision>
  <dcterms:created xsi:type="dcterms:W3CDTF">2021-01-02T19:30:01Z</dcterms:created>
  <dcterms:modified xsi:type="dcterms:W3CDTF">2021-01-02T20:34:37Z</dcterms:modified>
</cp:coreProperties>
</file>