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5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19415-5868-4883-8B5E-B9EB44AE3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logiciels de Musique Assistée par Ordinateur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A2B7DC-BD0C-4E3B-AD99-16BFE2D8D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22532"/>
            <a:ext cx="1395663" cy="935468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BERHNARD William</a:t>
            </a:r>
          </a:p>
          <a:p>
            <a:r>
              <a:rPr lang="fr-FR" dirty="0"/>
              <a:t>HEIDET Lucas</a:t>
            </a:r>
          </a:p>
          <a:p>
            <a:r>
              <a:rPr lang="fr-FR" dirty="0"/>
              <a:t>TROGNOT Mathias</a:t>
            </a:r>
          </a:p>
          <a:p>
            <a:r>
              <a:rPr lang="fr-FR" dirty="0"/>
              <a:t>VILMARD Alexis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8A6410F-A6C0-4925-A8BF-D01B0DEAAEF6}"/>
              </a:ext>
            </a:extLst>
          </p:cNvPr>
          <p:cNvSpPr txBox="1">
            <a:spLocks/>
          </p:cNvSpPr>
          <p:nvPr/>
        </p:nvSpPr>
        <p:spPr>
          <a:xfrm>
            <a:off x="2879684" y="4941119"/>
            <a:ext cx="5967536" cy="46773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Projet tuteuré  -  Groupe S1-A2  -  06 Janvier 2021</a:t>
            </a:r>
          </a:p>
        </p:txBody>
      </p:sp>
      <p:pic>
        <p:nvPicPr>
          <p:cNvPr id="6" name="Image 5" descr="Une image contenant texte, signe, clipart, graphiques vectoriels&#10;&#10;Description générée automatiquement">
            <a:extLst>
              <a:ext uri="{FF2B5EF4-FFF2-40B4-BE49-F238E27FC236}">
                <a16:creationId xmlns:a16="http://schemas.microsoft.com/office/drawing/2014/main" id="{35E0910D-1311-4481-B8D1-B524D0002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2625" cy="859023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BC139AC-FD20-46DF-A435-4BECCEEF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675" y="70577"/>
            <a:ext cx="1619250" cy="717867"/>
          </a:xfrm>
          <a:prstGeom prst="rect">
            <a:avLst/>
          </a:prstGeom>
        </p:spPr>
      </p:pic>
      <p:sp>
        <p:nvSpPr>
          <p:cNvPr id="9" name="Sous-titre 2">
            <a:extLst>
              <a:ext uri="{FF2B5EF4-FFF2-40B4-BE49-F238E27FC236}">
                <a16:creationId xmlns:a16="http://schemas.microsoft.com/office/drawing/2014/main" id="{7AC8EF71-23B8-4196-9362-D1842C96F9D8}"/>
              </a:ext>
            </a:extLst>
          </p:cNvPr>
          <p:cNvSpPr txBox="1">
            <a:spLocks/>
          </p:cNvSpPr>
          <p:nvPr/>
        </p:nvSpPr>
        <p:spPr>
          <a:xfrm>
            <a:off x="10355306" y="5922532"/>
            <a:ext cx="1836694" cy="9354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/>
              <a:t>Tuteurs:</a:t>
            </a:r>
          </a:p>
          <a:p>
            <a:pPr algn="r"/>
            <a:r>
              <a:rPr lang="fr-FR" dirty="0"/>
              <a:t>Mme Couturier</a:t>
            </a:r>
          </a:p>
          <a:p>
            <a:pPr algn="r"/>
            <a:r>
              <a:rPr lang="fr-FR" dirty="0"/>
              <a:t>M. Millet</a:t>
            </a:r>
          </a:p>
          <a:p>
            <a:pPr algn="r"/>
            <a:r>
              <a:rPr lang="fr-FR" dirty="0"/>
              <a:t>M. </a:t>
            </a:r>
            <a:r>
              <a:rPr lang="fr-FR" dirty="0" err="1"/>
              <a:t>Sahler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18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6EF71-211A-41D7-B7D4-4BC6F0DF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éco-droit</a:t>
            </a:r>
          </a:p>
        </p:txBody>
      </p:sp>
      <p:pic>
        <p:nvPicPr>
          <p:cNvPr id="1028" name="Picture 4" descr="Tableau des réponses au formulaire Forms. Titre de la question : Sur une échelle de 1 à 5, que pensez-vous du prix des logiciels de MAO?. Nombre de réponses : .">
            <a:extLst>
              <a:ext uri="{FF2B5EF4-FFF2-40B4-BE49-F238E27FC236}">
                <a16:creationId xmlns:a16="http://schemas.microsoft.com/office/drawing/2014/main" id="{BA32480D-1BEE-4314-BBA4-A0C1CEF3F4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773849"/>
            <a:ext cx="7436471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55E468A-4E82-4585-86BB-9EA7017E8A82}"/>
              </a:ext>
            </a:extLst>
          </p:cNvPr>
          <p:cNvSpPr txBox="1">
            <a:spLocks/>
          </p:cNvSpPr>
          <p:nvPr/>
        </p:nvSpPr>
        <p:spPr>
          <a:xfrm>
            <a:off x="8950977" y="2991129"/>
            <a:ext cx="3024064" cy="30335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entury Gothic (Corps)"/>
              </a:rPr>
              <a:t>Licence à payer pour obtenir les droits d’utilisation</a:t>
            </a:r>
          </a:p>
          <a:p>
            <a:endParaRPr lang="fr-FR" dirty="0">
              <a:latin typeface="Century Gothic (Corps)"/>
            </a:endParaRPr>
          </a:p>
          <a:p>
            <a:r>
              <a:rPr lang="fr-FR" dirty="0">
                <a:latin typeface="Century Gothic (Corps)"/>
              </a:rPr>
              <a:t>Prix conséquent car logiciels complexes à développer</a:t>
            </a:r>
          </a:p>
          <a:p>
            <a:endParaRPr lang="fr-FR" dirty="0">
              <a:latin typeface="Century Gothic (Corps)"/>
            </a:endParaRPr>
          </a:p>
          <a:p>
            <a:r>
              <a:rPr lang="fr-FR" dirty="0">
                <a:latin typeface="Century Gothic (Corps)"/>
              </a:rPr>
              <a:t>Logiciels gratuits peu pratiques</a:t>
            </a:r>
          </a:p>
        </p:txBody>
      </p:sp>
    </p:spTree>
    <p:extLst>
      <p:ext uri="{BB962C8B-B14F-4D97-AF65-F5344CB8AC3E}">
        <p14:creationId xmlns:p14="http://schemas.microsoft.com/office/powerpoint/2010/main" val="408017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F3A9-0C09-49DF-A75F-FDE8FB74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éco-droit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B09D031-7F3D-43D0-81D6-A7C34D9E6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689428"/>
            <a:ext cx="8140977" cy="3636963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C8E001C-471F-4025-9017-DF8B3FA02CF4}"/>
              </a:ext>
            </a:extLst>
          </p:cNvPr>
          <p:cNvSpPr txBox="1">
            <a:spLocks/>
          </p:cNvSpPr>
          <p:nvPr/>
        </p:nvSpPr>
        <p:spPr>
          <a:xfrm>
            <a:off x="9046227" y="2991129"/>
            <a:ext cx="3024064" cy="30335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entury Gothic (Corps)"/>
              </a:rPr>
              <a:t>Plusieurs éditions disponibles</a:t>
            </a:r>
          </a:p>
          <a:p>
            <a:endParaRPr lang="fr-FR" dirty="0">
              <a:latin typeface="Century Gothic (Corps)"/>
            </a:endParaRPr>
          </a:p>
          <a:p>
            <a:r>
              <a:rPr lang="fr-FR" dirty="0">
                <a:latin typeface="Century Gothic (Corps)"/>
              </a:rPr>
              <a:t>Packs de sons, d’effets ou d’instruments disponibles</a:t>
            </a:r>
          </a:p>
          <a:p>
            <a:endParaRPr lang="fr-FR" dirty="0">
              <a:latin typeface="Century Gothic (Corps)"/>
            </a:endParaRPr>
          </a:p>
          <a:p>
            <a:r>
              <a:rPr lang="fr-FR" dirty="0">
                <a:latin typeface="Century Gothic (Corps)"/>
              </a:rPr>
              <a:t>Les droits appliqués: ceux du pays de l’entreprise</a:t>
            </a:r>
          </a:p>
          <a:p>
            <a:endParaRPr lang="fr-FR" dirty="0">
              <a:latin typeface="Century Gothic (Corps)"/>
            </a:endParaRPr>
          </a:p>
          <a:p>
            <a:r>
              <a:rPr lang="fr-FR" dirty="0">
                <a:latin typeface="Century Gothic (Corps)"/>
              </a:rPr>
              <a:t>A l’achat, droits de licence </a:t>
            </a:r>
          </a:p>
          <a:p>
            <a:endParaRPr lang="fr-FR" dirty="0">
              <a:latin typeface="LucidaSans"/>
            </a:endParaRPr>
          </a:p>
        </p:txBody>
      </p:sp>
    </p:spTree>
    <p:extLst>
      <p:ext uri="{BB962C8B-B14F-4D97-AF65-F5344CB8AC3E}">
        <p14:creationId xmlns:p14="http://schemas.microsoft.com/office/powerpoint/2010/main" val="334370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25A17-8C46-4FE1-A586-F29A245E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éco-droit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8A51D76-6210-4759-BEC4-6A703289B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773849"/>
            <a:ext cx="8636534" cy="36369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2801CE-77AC-4958-9744-058F811707B2}"/>
              </a:ext>
            </a:extLst>
          </p:cNvPr>
          <p:cNvSpPr/>
          <p:nvPr/>
        </p:nvSpPr>
        <p:spPr>
          <a:xfrm>
            <a:off x="8662737" y="2863516"/>
            <a:ext cx="657726" cy="449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3A19EEF-E80B-4887-931D-B9EF62B91811}"/>
              </a:ext>
            </a:extLst>
          </p:cNvPr>
          <p:cNvSpPr txBox="1">
            <a:spLocks/>
          </p:cNvSpPr>
          <p:nvPr/>
        </p:nvSpPr>
        <p:spPr>
          <a:xfrm>
            <a:off x="9617984" y="3075550"/>
            <a:ext cx="2364466" cy="30335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Century Gothic (Corps)"/>
              </a:rPr>
              <a:t>Causes:</a:t>
            </a:r>
          </a:p>
          <a:p>
            <a:pPr marL="0" indent="0">
              <a:buNone/>
            </a:pPr>
            <a:endParaRPr lang="fr-FR" dirty="0">
              <a:latin typeface="Century Gothic (Corps)"/>
            </a:endParaRPr>
          </a:p>
          <a:p>
            <a:r>
              <a:rPr lang="fr-FR" dirty="0">
                <a:latin typeface="Century Gothic (Corps)"/>
              </a:rPr>
              <a:t>Prix</a:t>
            </a:r>
          </a:p>
          <a:p>
            <a:r>
              <a:rPr lang="fr-FR" dirty="0">
                <a:latin typeface="Century Gothic (Corps)"/>
              </a:rPr>
              <a:t>Facilité à pirater sur internet</a:t>
            </a:r>
          </a:p>
          <a:p>
            <a:r>
              <a:rPr lang="fr-FR" dirty="0">
                <a:latin typeface="Century Gothic (Corps)"/>
              </a:rPr>
              <a:t>Pas de punition</a:t>
            </a:r>
          </a:p>
        </p:txBody>
      </p:sp>
    </p:spTree>
    <p:extLst>
      <p:ext uri="{BB962C8B-B14F-4D97-AF65-F5344CB8AC3E}">
        <p14:creationId xmlns:p14="http://schemas.microsoft.com/office/powerpoint/2010/main" val="32359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99993-0A03-4810-9BE7-B3F6EB52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éco-droit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4C8A44-1E82-42A1-B4DE-0331A4F5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57733"/>
            <a:ext cx="10554574" cy="417995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1800" b="0" i="0" u="none" strike="noStrike" baseline="0" dirty="0">
                <a:latin typeface="Century Gothic (Corps)"/>
              </a:rPr>
              <a:t>Articles L.122-4, L.335-2 et L.335-3 du code de la propriété intellectuelle</a:t>
            </a:r>
          </a:p>
          <a:p>
            <a:pPr algn="l"/>
            <a:endParaRPr lang="fr-FR" sz="1800" b="0" i="0" u="none" strike="noStrike" baseline="0" dirty="0">
              <a:latin typeface="LucidaSans"/>
            </a:endParaRPr>
          </a:p>
          <a:p>
            <a:pPr algn="l"/>
            <a:r>
              <a:rPr lang="fr-FR" dirty="0"/>
              <a:t>Risques encourus par une personne physique dans un cadre personnel:</a:t>
            </a:r>
          </a:p>
          <a:p>
            <a:pPr lvl="1"/>
            <a:r>
              <a:rPr lang="fr-FR" dirty="0"/>
              <a:t>Jusqu’à 150 000€ d’amende</a:t>
            </a:r>
          </a:p>
          <a:p>
            <a:pPr lvl="1"/>
            <a:r>
              <a:rPr lang="fr-FR" dirty="0"/>
              <a:t>Peine d’emprisonnement allant jusqu’à 2 ans</a:t>
            </a:r>
          </a:p>
          <a:p>
            <a:pPr lvl="1"/>
            <a:endParaRPr lang="fr-FR" dirty="0"/>
          </a:p>
          <a:p>
            <a:r>
              <a:rPr lang="fr-FR" dirty="0"/>
              <a:t>Risques encourus par une personne physique dans un cadre professionnel:</a:t>
            </a:r>
          </a:p>
          <a:p>
            <a:pPr lvl="1"/>
            <a:r>
              <a:rPr lang="fr-FR" dirty="0"/>
              <a:t>Jusqu’à 750 000€ d’amende</a:t>
            </a:r>
          </a:p>
          <a:p>
            <a:pPr lvl="1"/>
            <a:r>
              <a:rPr lang="fr-FR" dirty="0"/>
              <a:t>Confiscation du matériel ayant servi au piratage</a:t>
            </a:r>
          </a:p>
          <a:p>
            <a:pPr lvl="1"/>
            <a:r>
              <a:rPr lang="fr-FR" dirty="0"/>
              <a:t>Interdiction temporaire ou définitive d’exercer une ou plusieurs activités professionnelles</a:t>
            </a:r>
          </a:p>
          <a:p>
            <a:pPr lvl="1"/>
            <a:r>
              <a:rPr lang="fr-FR" dirty="0"/>
              <a:t>Interdiction d’émettre des chèques pendant au moins 5 ans</a:t>
            </a:r>
          </a:p>
          <a:p>
            <a:pPr lvl="1"/>
            <a:r>
              <a:rPr lang="fr-FR" dirty="0"/>
              <a:t>Placement sous surveillance </a:t>
            </a:r>
            <a:r>
              <a:rPr lang="fr-FR" dirty="0" err="1"/>
              <a:t>judicière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065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017FD0-355C-4BD2-B6E0-1038233A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travail de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6425E8-9A90-4AE9-8743-124741A8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42674"/>
            <a:ext cx="10554574" cy="38681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Production du groupe</a:t>
            </a:r>
          </a:p>
          <a:p>
            <a:endParaRPr lang="fr-FR" dirty="0"/>
          </a:p>
          <a:p>
            <a:r>
              <a:rPr lang="fr-FR" dirty="0"/>
              <a:t>Ambiance dans le groupe</a:t>
            </a:r>
          </a:p>
          <a:p>
            <a:endParaRPr lang="fr-FR" dirty="0"/>
          </a:p>
          <a:p>
            <a:r>
              <a:rPr lang="fr-FR" dirty="0"/>
              <a:t>Méthodes de communication</a:t>
            </a:r>
          </a:p>
          <a:p>
            <a:endParaRPr lang="fr-FR" dirty="0"/>
          </a:p>
          <a:p>
            <a:r>
              <a:rPr lang="fr-FR" dirty="0"/>
              <a:t>Organisation</a:t>
            </a:r>
          </a:p>
          <a:p>
            <a:endParaRPr lang="fr-FR" dirty="0"/>
          </a:p>
          <a:p>
            <a:r>
              <a:rPr lang="fr-FR" dirty="0"/>
              <a:t>Implication de chacun des membres</a:t>
            </a:r>
          </a:p>
          <a:p>
            <a:endParaRPr lang="fr-FR" dirty="0"/>
          </a:p>
          <a:p>
            <a:r>
              <a:rPr lang="fr-FR" dirty="0"/>
              <a:t>Relation avec les tuteurs</a:t>
            </a:r>
          </a:p>
        </p:txBody>
      </p:sp>
    </p:spTree>
    <p:extLst>
      <p:ext uri="{BB962C8B-B14F-4D97-AF65-F5344CB8AC3E}">
        <p14:creationId xmlns:p14="http://schemas.microsoft.com/office/powerpoint/2010/main" val="15893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86DEA-FDCD-4DF3-BA2E-A880987C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83D3BD-CCBC-4459-A3E7-25DA9426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Work in </a:t>
            </a:r>
            <a:r>
              <a:rPr lang="fr-FR" dirty="0" err="1"/>
              <a:t>progress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4624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377</TotalTime>
  <Words>216</Words>
  <Application>Microsoft Office PowerPoint</Application>
  <PresentationFormat>Grand écran</PresentationFormat>
  <Paragraphs>57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Century Gothic</vt:lpstr>
      <vt:lpstr>Century Gothic (Corps)</vt:lpstr>
      <vt:lpstr>LucidaSans</vt:lpstr>
      <vt:lpstr>Wingdings 2</vt:lpstr>
      <vt:lpstr>Concis</vt:lpstr>
      <vt:lpstr>Les logiciels de Musique Assistée par Ordinateur</vt:lpstr>
      <vt:lpstr>Partie éco-droit</vt:lpstr>
      <vt:lpstr>Partie éco-droit</vt:lpstr>
      <vt:lpstr>Partie éco-droit</vt:lpstr>
      <vt:lpstr>Partie éco-droit</vt:lpstr>
      <vt:lpstr>Analyse du travail de groupe</vt:lpstr>
      <vt:lpstr>Diagramme de Gantt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Mathias Trognot</dc:creator>
  <cp:lastModifiedBy>Mathias Trognot</cp:lastModifiedBy>
  <cp:revision>17</cp:revision>
  <dcterms:created xsi:type="dcterms:W3CDTF">2021-01-02T14:05:27Z</dcterms:created>
  <dcterms:modified xsi:type="dcterms:W3CDTF">2021-01-03T13:18:26Z</dcterms:modified>
</cp:coreProperties>
</file>