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3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1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6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9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5888-4147-4E54-8276-B11ED3ADD827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DF61-B0BB-49CD-A706-8C71E51E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Soutenance de projet tuteuré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111A51-C035-456C-BAEE-E7A921AEB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11/06/2021</a:t>
            </a:r>
          </a:p>
        </p:txBody>
      </p:sp>
      <p:pic>
        <p:nvPicPr>
          <p:cNvPr id="7" name="Image 6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44F32E7C-F8CD-45F3-89B7-E2A91A74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356480"/>
            <a:ext cx="4883927" cy="214859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BE3BCA-ED94-4686-8583-5C8E8209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61" y="1727969"/>
            <a:ext cx="3176540" cy="1405618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9C3B6170-97CB-4C1E-AC1E-FFA45F099F77}"/>
              </a:ext>
            </a:extLst>
          </p:cNvPr>
          <p:cNvSpPr txBox="1">
            <a:spLocks/>
          </p:cNvSpPr>
          <p:nvPr/>
        </p:nvSpPr>
        <p:spPr>
          <a:xfrm>
            <a:off x="10549764" y="5147705"/>
            <a:ext cx="159684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BERNHARD William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GUILLOU Aurélien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HEIDET Lucas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TROGNOT Mathias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VILMARD Alexis</a:t>
            </a:r>
          </a:p>
          <a:p>
            <a:pPr>
              <a:lnSpc>
                <a:spcPct val="90000"/>
              </a:lnSpc>
            </a:pPr>
            <a:endParaRPr lang="fr-F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B30B-85CD-44BD-B5A2-4F7F5E9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FE30C-ED2B-44C5-8138-1EF4C803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jeu choisi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Présentation du cahier des charges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323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B4D2-48A9-4EC9-8FB1-7D455A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choisi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683F6-016E-4E9E-A1C7-03AF690B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Editeur</a:t>
            </a:r>
          </a:p>
          <a:p>
            <a:r>
              <a:rPr lang="fr-FR" dirty="0"/>
              <a:t>Musiques</a:t>
            </a:r>
          </a:p>
          <a:p>
            <a:r>
              <a:rPr lang="fr-FR" dirty="0"/>
              <a:t>Graphismes / Animation</a:t>
            </a:r>
          </a:p>
          <a:p>
            <a:r>
              <a:rPr lang="fr-FR" dirty="0"/>
              <a:t>Réglages</a:t>
            </a:r>
          </a:p>
        </p:txBody>
      </p:sp>
    </p:spTree>
    <p:extLst>
      <p:ext uri="{BB962C8B-B14F-4D97-AF65-F5344CB8AC3E}">
        <p14:creationId xmlns:p14="http://schemas.microsoft.com/office/powerpoint/2010/main" val="2032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0ECF-2751-43F9-B83C-091BEC55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8E65-6586-44A2-90E5-50C15B1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CahierDesCharges.odt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8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338C9-7C6A-406C-8EE4-5B2E718F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71755-B048-4EDB-990C-5140D650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4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38735-49A1-452F-870A-FD99F9E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3B034-EADE-4669-BADB-14522F9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2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62</TotalTime>
  <Words>54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Soutenance de projet tuteuré</vt:lpstr>
      <vt:lpstr>Sommaire : </vt:lpstr>
      <vt:lpstr>Présentation du jeu choisi</vt:lpstr>
      <vt:lpstr>Présentation du cahier des charges</vt:lpstr>
      <vt:lpstr>Déroulement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tuteuré</dc:title>
  <dc:creator>aurelien guillou</dc:creator>
  <cp:lastModifiedBy>Mathias Trognot</cp:lastModifiedBy>
  <cp:revision>8</cp:revision>
  <dcterms:created xsi:type="dcterms:W3CDTF">2021-06-07T07:36:28Z</dcterms:created>
  <dcterms:modified xsi:type="dcterms:W3CDTF">2021-06-10T12:05:44Z</dcterms:modified>
</cp:coreProperties>
</file>