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23661-B0DD-4228-86E5-34CDCE338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5EB399-2DC8-49D1-A572-3E505B5B3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035A9-0F5B-43E5-88E3-9E6C2F4C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45882-D17D-4E8A-8289-2D740D66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47DF7-FBAB-4BDB-BA03-E2421B7E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2B04C-1DAA-4696-835E-E2DC7C56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524B5-170F-482F-9450-12DF9ADA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804B1-4E28-48B3-B965-A9F29D0E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70241-7F29-467C-A61C-6F1533C6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86295-1827-4E2F-A9B8-D759274A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0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3A0851-EA18-4C69-A538-17B846823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7E669-8EAC-4AA5-B009-A4C7537FC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4EA33-D250-4707-B277-87E16060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13922-E272-499E-A31D-2196043E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7ED01-D07F-4A56-81F4-7D15544D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2C23E-9677-4BAC-8B4C-6A4D260D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55479-2986-4B38-A7D4-30A70470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B1AD6-A9AC-4B86-BD06-2A1C19CB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80693-B5D5-4FFE-B2DB-83B4442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5C85A-C9DC-4E95-A5E3-F23CEB94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6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B447-DED5-4788-BE19-F40BB96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3FA83-5F1D-4318-99B4-0B75ADC8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C22EA-372A-488B-B4CE-72F16D8A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594AA-6748-403F-AFFF-090FA86C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E336D-5A5D-4EE1-BD3E-3D8DA7BA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3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58FBB-5D12-421E-8672-E9365EDC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D6A4D-91B3-4919-BC13-AB98EAB5E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994E6-4E77-41F5-8B1D-FEF3EC4FB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5FEFE-21AD-4F73-BE96-83BEBC3C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2F3CA-59A9-4A44-9E83-D93718B2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ADE9B-B61E-4948-9EB8-64422E5B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E4817-F279-4F90-AB97-3A038072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02EB7-CF5D-49E5-B898-2FF4703A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4BFB3A-437F-4C66-B55E-01D26084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0AC16F-6CCD-4DB1-A1F9-6ADB803B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C4B6FF-A458-4AA5-8628-A387A189A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BF875D-24B9-4804-8A9A-ADE4736F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9322D0-EDB4-43B8-A63B-92BC0AE9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D08DB3-7BAB-4C1F-A4A4-8AFC4943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6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B9F84-7318-484F-AAF4-5D84BBC2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529F43-FF01-4CF7-8149-E33C8F8C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890B71-A356-4C1D-A63C-6E7A0204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46B074-B461-4D16-B350-D14BF6EE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8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CEAD12-EDF4-4B26-AB50-2664515A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8E8D39-18C8-41DA-8D72-8A5D8B05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1B16FD-06F7-40BC-9509-C4E4CE3F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4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44597-634A-40B8-82D5-EE380032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7305E-7F82-4870-A7D5-1AE1A05D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727BCD-03F2-4F56-8FA3-B7EA637A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BE61C-0436-473D-AA66-B5EDB0CD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3D4E8-3CCC-4FD0-956C-E6E2A8B8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C9294-395F-4DCF-AA03-13AE1B8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12C70-95E6-4119-BC91-0A39A338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775635-6AE5-4716-B544-9DE9C327A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485A8-D61A-4E0A-9F2B-5CCE5F1F3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8CDEF-EF16-4223-B18C-C3A264FD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776203-28FB-4339-A640-88B1BE4A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011B4-EDF8-4A52-A45C-2048B9F2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ECEE8B-0712-4745-B729-CF2A781A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3DEA8-CB52-4844-A6F7-B1FF6E6E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912D8-21BE-4517-8C02-2E83863D0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24FC-FA76-4925-9C91-7473B7B6120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F5FCA-44F9-4389-AAD0-40C58D267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5B23B-E2DC-41EE-9A6F-A3D591EE2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165C-D25F-4D3E-845B-C5158619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6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7FB1EF-7916-4C86-9D17-B4873DB4D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099"/>
            <a:ext cx="12192000" cy="577380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19A1E41B-13A8-4C0D-8ACB-B517CBE98BA9}"/>
              </a:ext>
            </a:extLst>
          </p:cNvPr>
          <p:cNvSpPr/>
          <p:nvPr/>
        </p:nvSpPr>
        <p:spPr>
          <a:xfrm>
            <a:off x="2644588" y="622781"/>
            <a:ext cx="528918" cy="2826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CA3183-2668-4550-9E6D-843877BDF143}"/>
              </a:ext>
            </a:extLst>
          </p:cNvPr>
          <p:cNvSpPr txBox="1"/>
          <p:nvPr/>
        </p:nvSpPr>
        <p:spPr>
          <a:xfrm>
            <a:off x="1640540" y="905435"/>
            <a:ext cx="181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</a:rPr>
              <a:t>L</a:t>
            </a:r>
            <a:r>
              <a:rPr lang="zh-CN" altLang="en-US" sz="1400" b="1" dirty="0">
                <a:solidFill>
                  <a:srgbClr val="FFFF00"/>
                </a:solidFill>
              </a:rPr>
              <a:t>根</a:t>
            </a:r>
            <a:r>
              <a:rPr lang="en-US" altLang="zh-CN" sz="1400" b="1" dirty="0">
                <a:solidFill>
                  <a:srgbClr val="FFFF00"/>
                </a:solidFill>
              </a:rPr>
              <a:t> (AS20144)</a:t>
            </a:r>
            <a:endParaRPr lang="zh-CN" altLang="en-US" sz="1400" b="1" dirty="0">
              <a:solidFill>
                <a:srgbClr val="FFFF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2911A35-CC14-4E41-B715-439A02CB718D}"/>
              </a:ext>
            </a:extLst>
          </p:cNvPr>
          <p:cNvSpPr/>
          <p:nvPr/>
        </p:nvSpPr>
        <p:spPr>
          <a:xfrm>
            <a:off x="3417793" y="3951002"/>
            <a:ext cx="365311" cy="24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F9EC6-D3BF-4D4E-9B5F-274AA449B066}"/>
              </a:ext>
            </a:extLst>
          </p:cNvPr>
          <p:cNvSpPr txBox="1"/>
          <p:nvPr/>
        </p:nvSpPr>
        <p:spPr>
          <a:xfrm>
            <a:off x="1508310" y="4183257"/>
            <a:ext cx="334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</a:rPr>
              <a:t>A</a:t>
            </a:r>
            <a:r>
              <a:rPr lang="zh-CN" altLang="en-US" sz="1400" b="1" dirty="0">
                <a:solidFill>
                  <a:srgbClr val="FFFF00"/>
                </a:solidFill>
              </a:rPr>
              <a:t>根、</a:t>
            </a:r>
            <a:r>
              <a:rPr lang="en-US" altLang="zh-CN" sz="1400" b="1" dirty="0">
                <a:solidFill>
                  <a:srgbClr val="FFFF00"/>
                </a:solidFill>
              </a:rPr>
              <a:t>J</a:t>
            </a:r>
            <a:r>
              <a:rPr lang="zh-CN" altLang="en-US" sz="1400" b="1" dirty="0">
                <a:solidFill>
                  <a:srgbClr val="FFFF00"/>
                </a:solidFill>
              </a:rPr>
              <a:t>根、</a:t>
            </a:r>
            <a:r>
              <a:rPr lang="en-US" altLang="zh-CN" sz="1400" b="1" dirty="0">
                <a:solidFill>
                  <a:srgbClr val="FFFF00"/>
                </a:solidFill>
              </a:rPr>
              <a:t>COM/NET (AS26415)</a:t>
            </a:r>
            <a:endParaRPr lang="zh-CN" altLang="en-US" sz="1400" b="1" dirty="0">
              <a:solidFill>
                <a:srgbClr val="FFFF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FBD3343-96F7-425E-A500-EA7E1073F19E}"/>
              </a:ext>
            </a:extLst>
          </p:cNvPr>
          <p:cNvSpPr/>
          <p:nvPr/>
        </p:nvSpPr>
        <p:spPr>
          <a:xfrm>
            <a:off x="3218328" y="807447"/>
            <a:ext cx="528918" cy="2826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EF410F-9E5E-4971-A34E-0B01319212E8}"/>
              </a:ext>
            </a:extLst>
          </p:cNvPr>
          <p:cNvSpPr txBox="1"/>
          <p:nvPr/>
        </p:nvSpPr>
        <p:spPr>
          <a:xfrm>
            <a:off x="3034550" y="1064978"/>
            <a:ext cx="149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</a:rPr>
              <a:t>B</a:t>
            </a:r>
            <a:r>
              <a:rPr lang="zh-CN" altLang="en-US" sz="1400" b="1" dirty="0">
                <a:solidFill>
                  <a:srgbClr val="FFFF00"/>
                </a:solidFill>
              </a:rPr>
              <a:t>根</a:t>
            </a:r>
            <a:r>
              <a:rPr lang="en-US" altLang="zh-CN" sz="1400" b="1" dirty="0">
                <a:solidFill>
                  <a:srgbClr val="FFFF00"/>
                </a:solidFill>
              </a:rPr>
              <a:t> (AS394353)</a:t>
            </a:r>
            <a:endParaRPr lang="zh-CN" altLang="en-US" sz="1400" b="1" dirty="0">
              <a:solidFill>
                <a:srgbClr val="FFFF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62DCE51-D2B6-4F38-BF9C-9B354133CC17}"/>
              </a:ext>
            </a:extLst>
          </p:cNvPr>
          <p:cNvSpPr/>
          <p:nvPr/>
        </p:nvSpPr>
        <p:spPr>
          <a:xfrm>
            <a:off x="5500964" y="3337847"/>
            <a:ext cx="309281" cy="219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50CD26-0192-42A3-A270-6D096A6666F2}"/>
              </a:ext>
            </a:extLst>
          </p:cNvPr>
          <p:cNvSpPr txBox="1"/>
          <p:nvPr/>
        </p:nvSpPr>
        <p:spPr>
          <a:xfrm>
            <a:off x="4523809" y="3520152"/>
            <a:ext cx="142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</a:rPr>
              <a:t>M</a:t>
            </a:r>
            <a:r>
              <a:rPr lang="zh-CN" altLang="en-US" sz="1400" b="1" dirty="0">
                <a:solidFill>
                  <a:srgbClr val="FFFF00"/>
                </a:solidFill>
              </a:rPr>
              <a:t>根</a:t>
            </a:r>
            <a:r>
              <a:rPr lang="en-US" altLang="zh-CN" sz="1400" b="1" dirty="0">
                <a:solidFill>
                  <a:srgbClr val="FFFF00"/>
                </a:solidFill>
              </a:rPr>
              <a:t> (AS7500)</a:t>
            </a:r>
            <a:endParaRPr lang="zh-CN" altLang="en-US" sz="1400" b="1" dirty="0">
              <a:solidFill>
                <a:srgbClr val="FFFF0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3C02BB-2230-4BD2-A1FF-C4579E1A1339}"/>
              </a:ext>
            </a:extLst>
          </p:cNvPr>
          <p:cNvSpPr/>
          <p:nvPr/>
        </p:nvSpPr>
        <p:spPr>
          <a:xfrm>
            <a:off x="3300131" y="3661818"/>
            <a:ext cx="365311" cy="244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B18AD0-8167-4F70-96B0-AA2B94C554A4}"/>
              </a:ext>
            </a:extLst>
          </p:cNvPr>
          <p:cNvSpPr txBox="1"/>
          <p:nvPr/>
        </p:nvSpPr>
        <p:spPr>
          <a:xfrm>
            <a:off x="2200834" y="3455260"/>
            <a:ext cx="181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</a:rPr>
              <a:t>K</a:t>
            </a:r>
            <a:r>
              <a:rPr lang="zh-CN" altLang="en-US" sz="1400" b="1" dirty="0">
                <a:solidFill>
                  <a:srgbClr val="FFFF00"/>
                </a:solidFill>
              </a:rPr>
              <a:t>根</a:t>
            </a:r>
            <a:r>
              <a:rPr lang="en-US" altLang="zh-CN" sz="1400" b="1" dirty="0">
                <a:solidFill>
                  <a:srgbClr val="FFFF00"/>
                </a:solidFill>
              </a:rPr>
              <a:t> (AS25152)</a:t>
            </a:r>
            <a:endParaRPr lang="zh-CN" altLang="en-US" sz="1400" b="1" dirty="0">
              <a:solidFill>
                <a:srgbClr val="FFFF0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485B87-BE9C-4600-B88A-58758D9B83B4}"/>
              </a:ext>
            </a:extLst>
          </p:cNvPr>
          <p:cNvSpPr/>
          <p:nvPr/>
        </p:nvSpPr>
        <p:spPr>
          <a:xfrm>
            <a:off x="4486835" y="4478672"/>
            <a:ext cx="365311" cy="24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36A306-2AEE-4E5A-9F93-290F92F0257A}"/>
              </a:ext>
            </a:extLst>
          </p:cNvPr>
          <p:cNvSpPr txBox="1"/>
          <p:nvPr/>
        </p:nvSpPr>
        <p:spPr>
          <a:xfrm>
            <a:off x="3600448" y="4683998"/>
            <a:ext cx="162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.hk</a:t>
            </a:r>
            <a:r>
              <a:rPr lang="zh-CN" altLang="en-US" sz="1400" b="1" dirty="0">
                <a:solidFill>
                  <a:schemeClr val="bg1"/>
                </a:solidFill>
              </a:rPr>
              <a:t>等</a:t>
            </a:r>
            <a:r>
              <a:rPr lang="en-US" altLang="zh-CN" sz="1400" b="1" dirty="0">
                <a:solidFill>
                  <a:schemeClr val="bg1"/>
                </a:solidFill>
              </a:rPr>
              <a:t>(AS8647)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05E8414-F08D-4AB5-8BB9-92336371E128}"/>
              </a:ext>
            </a:extLst>
          </p:cNvPr>
          <p:cNvSpPr/>
          <p:nvPr/>
        </p:nvSpPr>
        <p:spPr>
          <a:xfrm>
            <a:off x="5913344" y="3174916"/>
            <a:ext cx="365311" cy="24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DE4A4C-F9DE-4E0D-B3B9-9BF6789EC455}"/>
              </a:ext>
            </a:extLst>
          </p:cNvPr>
          <p:cNvSpPr txBox="1"/>
          <p:nvPr/>
        </p:nvSpPr>
        <p:spPr>
          <a:xfrm>
            <a:off x="5913344" y="3379323"/>
            <a:ext cx="181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.android</a:t>
            </a:r>
            <a:r>
              <a:rPr lang="zh-CN" altLang="en-US" sz="1400" b="1" dirty="0">
                <a:solidFill>
                  <a:schemeClr val="bg1"/>
                </a:solidFill>
              </a:rPr>
              <a:t>等</a:t>
            </a:r>
            <a:r>
              <a:rPr lang="en-US" altLang="zh-CN" sz="1400" b="1" dirty="0">
                <a:solidFill>
                  <a:schemeClr val="bg1"/>
                </a:solidFill>
              </a:rPr>
              <a:t>(AS15169)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96B6D48-0632-4367-A165-B53DCF9E0FA0}"/>
              </a:ext>
            </a:extLst>
          </p:cNvPr>
          <p:cNvSpPr/>
          <p:nvPr/>
        </p:nvSpPr>
        <p:spPr>
          <a:xfrm>
            <a:off x="4669490" y="2920504"/>
            <a:ext cx="365311" cy="24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12541A-6586-4BAC-B701-5F1D46BB3B80}"/>
              </a:ext>
            </a:extLst>
          </p:cNvPr>
          <p:cNvSpPr txBox="1"/>
          <p:nvPr/>
        </p:nvSpPr>
        <p:spPr>
          <a:xfrm>
            <a:off x="3398739" y="3117572"/>
            <a:ext cx="181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.de</a:t>
            </a:r>
            <a:r>
              <a:rPr lang="zh-CN" altLang="en-US" sz="1400" b="1" dirty="0">
                <a:solidFill>
                  <a:schemeClr val="bg1"/>
                </a:solidFill>
              </a:rPr>
              <a:t>等</a:t>
            </a:r>
            <a:r>
              <a:rPr lang="en-US" altLang="zh-CN" sz="1400" b="1" dirty="0">
                <a:solidFill>
                  <a:schemeClr val="bg1"/>
                </a:solidFill>
              </a:rPr>
              <a:t>(AS31529)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165877B-624F-4FE9-B3A4-C3D6A84975C7}"/>
              </a:ext>
            </a:extLst>
          </p:cNvPr>
          <p:cNvSpPr/>
          <p:nvPr/>
        </p:nvSpPr>
        <p:spPr>
          <a:xfrm>
            <a:off x="4871192" y="2762244"/>
            <a:ext cx="365311" cy="24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05B9AE-8311-469A-ABF7-BCBE273D0144}"/>
              </a:ext>
            </a:extLst>
          </p:cNvPr>
          <p:cNvSpPr txBox="1"/>
          <p:nvPr/>
        </p:nvSpPr>
        <p:spPr>
          <a:xfrm>
            <a:off x="3501835" y="2679406"/>
            <a:ext cx="181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.cz</a:t>
            </a:r>
            <a:r>
              <a:rPr lang="zh-CN" altLang="en-US" sz="1400" b="1" dirty="0">
                <a:solidFill>
                  <a:schemeClr val="bg1"/>
                </a:solidFill>
              </a:rPr>
              <a:t>等</a:t>
            </a:r>
            <a:r>
              <a:rPr lang="en-US" altLang="zh-CN" sz="1400" b="1" dirty="0">
                <a:solidFill>
                  <a:schemeClr val="bg1"/>
                </a:solidFill>
              </a:rPr>
              <a:t>(AS25192)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B8DFD7A-4BF3-428C-82B3-F3A6D9A9AA20}"/>
              </a:ext>
            </a:extLst>
          </p:cNvPr>
          <p:cNvSpPr/>
          <p:nvPr/>
        </p:nvSpPr>
        <p:spPr>
          <a:xfrm>
            <a:off x="5483032" y="2979262"/>
            <a:ext cx="309281" cy="219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2BB1C-0A53-4255-9E83-59A43171D739}"/>
              </a:ext>
            </a:extLst>
          </p:cNvPr>
          <p:cNvSpPr txBox="1"/>
          <p:nvPr/>
        </p:nvSpPr>
        <p:spPr>
          <a:xfrm>
            <a:off x="5540185" y="2687104"/>
            <a:ext cx="181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.fr</a:t>
            </a:r>
            <a:r>
              <a:rPr lang="zh-CN" altLang="en-US" sz="1400" b="1" dirty="0">
                <a:solidFill>
                  <a:schemeClr val="bg1"/>
                </a:solidFill>
              </a:rPr>
              <a:t>等</a:t>
            </a:r>
            <a:r>
              <a:rPr lang="en-US" altLang="zh-CN" sz="1400" b="1" dirty="0">
                <a:solidFill>
                  <a:schemeClr val="bg1"/>
                </a:solidFill>
              </a:rPr>
              <a:t>(AS2484)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9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62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ieefls</dc:creator>
  <cp:lastModifiedBy>yu ieefls</cp:lastModifiedBy>
  <cp:revision>13</cp:revision>
  <dcterms:created xsi:type="dcterms:W3CDTF">2021-10-15T07:14:47Z</dcterms:created>
  <dcterms:modified xsi:type="dcterms:W3CDTF">2021-10-15T08:06:53Z</dcterms:modified>
</cp:coreProperties>
</file>