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4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5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6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3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2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D796-1003-4287-922E-53F23EB1DD2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F0624-7B2F-46F1-B09F-B3974883B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0" y="254977"/>
            <a:ext cx="5583115" cy="55831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19045" y="3930162"/>
            <a:ext cx="1415562" cy="826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9046" y="2517530"/>
            <a:ext cx="1415562" cy="826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3072910" y="706314"/>
            <a:ext cx="1107831" cy="9847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store</a:t>
            </a:r>
          </a:p>
        </p:txBody>
      </p:sp>
      <p:cxnSp>
        <p:nvCxnSpPr>
          <p:cNvPr id="8" name="直接箭头连接符 7"/>
          <p:cNvCxnSpPr>
            <a:stCxn id="4" idx="0"/>
            <a:endCxn id="5" idx="2"/>
          </p:cNvCxnSpPr>
          <p:nvPr/>
        </p:nvCxnSpPr>
        <p:spPr>
          <a:xfrm flipV="1">
            <a:off x="3626826" y="3344007"/>
            <a:ext cx="1" cy="58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6" idx="3"/>
          </p:cNvCxnSpPr>
          <p:nvPr/>
        </p:nvCxnSpPr>
        <p:spPr>
          <a:xfrm flipH="1" flipV="1">
            <a:off x="3626826" y="1691053"/>
            <a:ext cx="1" cy="8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3552" y="2466240"/>
            <a:ext cx="1521069" cy="929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sparkSQL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5" idx="1"/>
          </p:cNvCxnSpPr>
          <p:nvPr/>
        </p:nvCxnSpPr>
        <p:spPr>
          <a:xfrm>
            <a:off x="1804621" y="2930768"/>
            <a:ext cx="1114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14" idx="0"/>
          </p:cNvCxnSpPr>
          <p:nvPr/>
        </p:nvCxnSpPr>
        <p:spPr>
          <a:xfrm flipH="1">
            <a:off x="1044087" y="1198684"/>
            <a:ext cx="2028823" cy="126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58498" y="34428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Spark  on   hive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209564" y="254977"/>
            <a:ext cx="5583115" cy="55831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268062" y="34428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Hive  on  spark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9519" y="4179278"/>
            <a:ext cx="1415562" cy="826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719520" y="2766646"/>
            <a:ext cx="1415562" cy="826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6873384" y="955430"/>
            <a:ext cx="1107831" cy="9847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store</a:t>
            </a:r>
          </a:p>
        </p:txBody>
      </p:sp>
      <p:cxnSp>
        <p:nvCxnSpPr>
          <p:cNvPr id="41" name="直接箭头连接符 40"/>
          <p:cNvCxnSpPr>
            <a:stCxn id="38" idx="0"/>
            <a:endCxn id="39" idx="2"/>
          </p:cNvCxnSpPr>
          <p:nvPr/>
        </p:nvCxnSpPr>
        <p:spPr>
          <a:xfrm flipV="1">
            <a:off x="7427300" y="3593123"/>
            <a:ext cx="1" cy="58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9" idx="0"/>
            <a:endCxn id="40" idx="3"/>
          </p:cNvCxnSpPr>
          <p:nvPr/>
        </p:nvCxnSpPr>
        <p:spPr>
          <a:xfrm flipH="1" flipV="1">
            <a:off x="7427300" y="1940169"/>
            <a:ext cx="1" cy="8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9352818" y="2766646"/>
            <a:ext cx="1599099" cy="90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MR</a:t>
            </a:r>
            <a:r>
              <a:rPr lang="zh-CN" altLang="en-US" dirty="0" smtClean="0"/>
              <a:t>执行引擎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3" idx="1"/>
          </p:cNvCxnSpPr>
          <p:nvPr/>
        </p:nvCxnSpPr>
        <p:spPr>
          <a:xfrm flipV="1">
            <a:off x="8135081" y="3221469"/>
            <a:ext cx="1217737" cy="137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352818" y="4179278"/>
            <a:ext cx="1599099" cy="902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</a:t>
            </a:r>
            <a:r>
              <a:rPr lang="zh-CN" altLang="en-US" dirty="0" smtClean="0"/>
              <a:t>执行引擎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8" idx="3"/>
            <a:endCxn id="47" idx="1"/>
          </p:cNvCxnSpPr>
          <p:nvPr/>
        </p:nvCxnSpPr>
        <p:spPr>
          <a:xfrm>
            <a:off x="8135081" y="4592517"/>
            <a:ext cx="1217737" cy="3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乘号 50"/>
          <p:cNvSpPr/>
          <p:nvPr/>
        </p:nvSpPr>
        <p:spPr>
          <a:xfrm>
            <a:off x="8664812" y="3424603"/>
            <a:ext cx="336309" cy="77629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44086" y="4897315"/>
            <a:ext cx="32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编写的是</a:t>
            </a:r>
            <a:r>
              <a:rPr lang="en-US" altLang="zh-CN" dirty="0" err="1" smtClean="0"/>
              <a:t>sparkSQL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091246" y="1147394"/>
            <a:ext cx="19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编写的是</a:t>
            </a:r>
            <a:r>
              <a:rPr lang="en-US" altLang="zh-CN" dirty="0" err="1" smtClean="0"/>
              <a:t>hiveSQL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5" grpId="0" animBg="1"/>
      <p:bldP spid="6" grpId="0" animBg="1"/>
      <p:bldP spid="14" grpId="0" animBg="1"/>
      <p:bldP spid="26" grpId="0"/>
      <p:bldP spid="27" grpId="0" animBg="1"/>
      <p:bldP spid="36" grpId="0"/>
      <p:bldP spid="38" grpId="0" animBg="1"/>
      <p:bldP spid="39" grpId="0" animBg="1"/>
      <p:bldP spid="40" grpId="0" animBg="1"/>
      <p:bldP spid="43" grpId="0" animBg="1"/>
      <p:bldP spid="47" grpId="0" animBg="1"/>
      <p:bldP spid="51" grpId="0" animBg="1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2020-06-04T09:18:23Z</dcterms:created>
  <dcterms:modified xsi:type="dcterms:W3CDTF">2020-06-04T09:36:53Z</dcterms:modified>
</cp:coreProperties>
</file>