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2004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1F5-3373-4EDA-9556-29ADDD4853E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B1F-ACF5-4166-98DD-D2156063E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1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1F5-3373-4EDA-9556-29ADDD4853E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B1F-ACF5-4166-98DD-D2156063E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5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1F5-3373-4EDA-9556-29ADDD4853E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B1F-ACF5-4166-98DD-D2156063E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5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1F5-3373-4EDA-9556-29ADDD4853E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B1F-ACF5-4166-98DD-D2156063E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1F5-3373-4EDA-9556-29ADDD4853E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B1F-ACF5-4166-98DD-D2156063E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1F5-3373-4EDA-9556-29ADDD4853E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B1F-ACF5-4166-98DD-D2156063E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2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1F5-3373-4EDA-9556-29ADDD4853E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B1F-ACF5-4166-98DD-D2156063E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5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1F5-3373-4EDA-9556-29ADDD4853E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B1F-ACF5-4166-98DD-D2156063E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1F5-3373-4EDA-9556-29ADDD4853E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B1F-ACF5-4166-98DD-D2156063E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2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1F5-3373-4EDA-9556-29ADDD4853E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B1F-ACF5-4166-98DD-D2156063E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4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1F5-3373-4EDA-9556-29ADDD4853E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B1F-ACF5-4166-98DD-D2156063E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5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61F5-3373-4EDA-9556-29ADDD4853E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FB1F-ACF5-4166-98DD-D2156063E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6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9274" y="1641501"/>
            <a:ext cx="1485900" cy="5504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175" y="2763982"/>
            <a:ext cx="1485900" cy="5504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175" y="3886463"/>
            <a:ext cx="1485900" cy="5504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DataSet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01537" y="1641501"/>
            <a:ext cx="12043064" cy="27954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106607" y="2631779"/>
            <a:ext cx="1688154" cy="981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Unresolved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Logical plan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111299" y="2631779"/>
            <a:ext cx="1688154" cy="981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Logical Plan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085262" y="2631779"/>
            <a:ext cx="1688154" cy="981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Optimized</a:t>
            </a:r>
            <a:br>
              <a:rPr lang="en-US" altLang="zh-CN" dirty="0"/>
            </a:br>
            <a:r>
              <a:rPr lang="en-US" altLang="zh-CN" dirty="0"/>
              <a:t>Logical  Plan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098997" y="2486966"/>
            <a:ext cx="1688154" cy="981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Physical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Plan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 rot="16200000">
            <a:off x="10188508" y="2639365"/>
            <a:ext cx="1688154" cy="981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Cost</a:t>
            </a:r>
          </a:p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1929733" y="2645671"/>
            <a:ext cx="1688154" cy="981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Selected</a:t>
            </a:r>
          </a:p>
          <a:p>
            <a:pPr algn="ctr"/>
            <a:r>
              <a:rPr lang="en-US" altLang="zh-CN" dirty="0" smtClean="0"/>
              <a:t>Physical plan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4351062" y="2400450"/>
            <a:ext cx="1426679" cy="981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RDD</a:t>
            </a:r>
            <a:br>
              <a:rPr lang="en-US" altLang="zh-CN" dirty="0" smtClean="0"/>
            </a:br>
            <a:r>
              <a:rPr lang="en-US" altLang="zh-CN" dirty="0" smtClean="0"/>
              <a:t>DAGS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4503462" y="2552850"/>
            <a:ext cx="1426679" cy="981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RDD</a:t>
            </a:r>
            <a:br>
              <a:rPr lang="en-US" altLang="zh-CN" dirty="0" smtClean="0"/>
            </a:br>
            <a:r>
              <a:rPr lang="en-US" altLang="zh-CN" dirty="0" smtClean="0"/>
              <a:t>DAGS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655862" y="2705250"/>
            <a:ext cx="1426679" cy="981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RDD</a:t>
            </a:r>
            <a:br>
              <a:rPr lang="en-US" altLang="zh-CN" dirty="0" smtClean="0"/>
            </a:br>
            <a:r>
              <a:rPr lang="en-US" altLang="zh-CN" dirty="0" smtClean="0"/>
              <a:t>DAGS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579519" y="870885"/>
            <a:ext cx="199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Catalyst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核心解析模块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325091" y="4841207"/>
            <a:ext cx="1298864" cy="7969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CataLog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361642" y="4841207"/>
            <a:ext cx="1267691" cy="7969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Cache</a:t>
            </a:r>
            <a:br>
              <a:rPr lang="en-US" altLang="zh-CN" dirty="0" smtClean="0">
                <a:solidFill>
                  <a:schemeClr val="dk1"/>
                </a:solidFill>
              </a:rPr>
            </a:br>
            <a:r>
              <a:rPr lang="en-US" altLang="zh-CN" dirty="0" smtClean="0">
                <a:solidFill>
                  <a:schemeClr val="dk1"/>
                </a:solidFill>
              </a:rPr>
              <a:t>Manager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8" name="直接箭头连接符 27"/>
          <p:cNvCxnSpPr>
            <a:stCxn id="5" idx="3"/>
            <a:endCxn id="8" idx="1"/>
          </p:cNvCxnSpPr>
          <p:nvPr/>
        </p:nvCxnSpPr>
        <p:spPr>
          <a:xfrm>
            <a:off x="1565174" y="1916729"/>
            <a:ext cx="336363" cy="112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3"/>
            <a:endCxn id="8" idx="1"/>
          </p:cNvCxnSpPr>
          <p:nvPr/>
        </p:nvCxnSpPr>
        <p:spPr>
          <a:xfrm>
            <a:off x="1495075" y="3039210"/>
            <a:ext cx="406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3"/>
            <a:endCxn id="8" idx="1"/>
          </p:cNvCxnSpPr>
          <p:nvPr/>
        </p:nvCxnSpPr>
        <p:spPr>
          <a:xfrm flipV="1">
            <a:off x="1495075" y="3039210"/>
            <a:ext cx="406462" cy="112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" idx="3"/>
            <a:endCxn id="11" idx="1"/>
          </p:cNvCxnSpPr>
          <p:nvPr/>
        </p:nvCxnSpPr>
        <p:spPr>
          <a:xfrm>
            <a:off x="3794761" y="3122466"/>
            <a:ext cx="31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12" idx="1"/>
          </p:cNvCxnSpPr>
          <p:nvPr/>
        </p:nvCxnSpPr>
        <p:spPr>
          <a:xfrm>
            <a:off x="5799453" y="3122466"/>
            <a:ext cx="285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251397" y="2639366"/>
            <a:ext cx="1688154" cy="9813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Physical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Plan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12" idx="3"/>
            <a:endCxn id="16" idx="1"/>
          </p:cNvCxnSpPr>
          <p:nvPr/>
        </p:nvCxnSpPr>
        <p:spPr>
          <a:xfrm>
            <a:off x="7773416" y="3122466"/>
            <a:ext cx="477981" cy="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6" idx="3"/>
            <a:endCxn id="14" idx="0"/>
          </p:cNvCxnSpPr>
          <p:nvPr/>
        </p:nvCxnSpPr>
        <p:spPr>
          <a:xfrm flipV="1">
            <a:off x="9939551" y="3130052"/>
            <a:ext cx="602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8403797" y="2791766"/>
            <a:ext cx="1688154" cy="981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503" tIns="60752" rIns="121503" bIns="607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Physical</a:t>
            </a:r>
            <a:br>
              <a:rPr lang="en-US" altLang="zh-CN" dirty="0"/>
            </a:br>
            <a:r>
              <a:rPr lang="en-US" altLang="zh-CN" dirty="0"/>
              <a:t>Plan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14" idx="2"/>
            <a:endCxn id="15" idx="1"/>
          </p:cNvCxnSpPr>
          <p:nvPr/>
        </p:nvCxnSpPr>
        <p:spPr>
          <a:xfrm>
            <a:off x="11523272" y="3130052"/>
            <a:ext cx="406461" cy="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8" idx="3"/>
            <a:endCxn id="21" idx="1"/>
          </p:cNvCxnSpPr>
          <p:nvPr/>
        </p:nvCxnSpPr>
        <p:spPr>
          <a:xfrm>
            <a:off x="13944601" y="3039210"/>
            <a:ext cx="558861" cy="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4" idx="0"/>
          </p:cNvCxnSpPr>
          <p:nvPr/>
        </p:nvCxnSpPr>
        <p:spPr>
          <a:xfrm flipH="1" flipV="1">
            <a:off x="3961027" y="3130051"/>
            <a:ext cx="13496" cy="171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6" idx="0"/>
          </p:cNvCxnSpPr>
          <p:nvPr/>
        </p:nvCxnSpPr>
        <p:spPr>
          <a:xfrm flipH="1" flipV="1">
            <a:off x="5988135" y="3130051"/>
            <a:ext cx="7353" cy="171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85" y="1686377"/>
            <a:ext cx="250180" cy="888569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45" y="1696809"/>
            <a:ext cx="250180" cy="888569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389" y="1694652"/>
            <a:ext cx="250180" cy="888569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023" y="1717859"/>
            <a:ext cx="250180" cy="888569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2524481" y="1843986"/>
            <a:ext cx="17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Parser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4586756" y="1795106"/>
            <a:ext cx="17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Analyzer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6336481" y="1788926"/>
            <a:ext cx="17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Optimizer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9886924" y="1795288"/>
            <a:ext cx="17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Planner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12841633" y="1750334"/>
            <a:ext cx="172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</a:p>
          <a:p>
            <a:r>
              <a:rPr lang="en-US" altLang="zh-CN" dirty="0" smtClean="0"/>
              <a:t>Execution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71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/>
      <p:bldP spid="24" grpId="0" animBg="1"/>
      <p:bldP spid="26" grpId="0" animBg="1"/>
      <p:bldP spid="16" grpId="0" animBg="1"/>
      <p:bldP spid="17" grpId="0" animBg="1"/>
      <p:bldP spid="87" grpId="0"/>
      <p:bldP spid="88" grpId="0"/>
      <p:bldP spid="89" grpId="0"/>
      <p:bldP spid="90" grpId="0"/>
      <p:bldP spid="9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27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</cp:revision>
  <dcterms:created xsi:type="dcterms:W3CDTF">2020-06-05T08:01:51Z</dcterms:created>
  <dcterms:modified xsi:type="dcterms:W3CDTF">2020-06-08T13:21:14Z</dcterms:modified>
</cp:coreProperties>
</file>