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41" autoAdjust="0"/>
  </p:normalViewPr>
  <p:slideViewPr>
    <p:cSldViewPr snapToGrid="0">
      <p:cViewPr varScale="1">
        <p:scale>
          <a:sx n="99" d="100"/>
          <a:sy n="99" d="100"/>
        </p:scale>
        <p:origin x="533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3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1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98B8-4C5D-4C7E-8F9B-AFC70CC997D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24C4-2D2D-4A05-9FA8-146FBA0FD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5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圆角矩形 194"/>
          <p:cNvSpPr/>
          <p:nvPr/>
        </p:nvSpPr>
        <p:spPr>
          <a:xfrm>
            <a:off x="369366" y="3689517"/>
            <a:ext cx="11279699" cy="36966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圆角矩形 187"/>
          <p:cNvSpPr/>
          <p:nvPr/>
        </p:nvSpPr>
        <p:spPr>
          <a:xfrm>
            <a:off x="171451" y="95761"/>
            <a:ext cx="11477614" cy="352558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6" name="圆角矩形 185"/>
          <p:cNvSpPr/>
          <p:nvPr/>
        </p:nvSpPr>
        <p:spPr>
          <a:xfrm>
            <a:off x="343949" y="4139858"/>
            <a:ext cx="11305116" cy="14639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472965" y="244805"/>
            <a:ext cx="4815280" cy="256703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220282" y="865591"/>
            <a:ext cx="897622" cy="578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505415" y="887322"/>
            <a:ext cx="897622" cy="578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34172" y="335807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Executor with 1 CPU cores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876029" y="1826076"/>
            <a:ext cx="2090257" cy="872455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959921" y="2146981"/>
            <a:ext cx="587230" cy="3816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buffer</a:t>
            </a:r>
            <a:endParaRPr lang="zh-CN" altLang="en-US" sz="1100" dirty="0"/>
          </a:p>
        </p:txBody>
      </p:sp>
      <p:sp>
        <p:nvSpPr>
          <p:cNvPr id="9" name="圆角矩形 8"/>
          <p:cNvSpPr/>
          <p:nvPr/>
        </p:nvSpPr>
        <p:spPr>
          <a:xfrm>
            <a:off x="3631042" y="2146981"/>
            <a:ext cx="587230" cy="3816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buffer</a:t>
            </a:r>
            <a:endParaRPr lang="zh-CN" altLang="en-US" sz="1100" dirty="0"/>
          </a:p>
        </p:txBody>
      </p:sp>
      <p:sp>
        <p:nvSpPr>
          <p:cNvPr id="10" name="圆角矩形 9"/>
          <p:cNvSpPr/>
          <p:nvPr/>
        </p:nvSpPr>
        <p:spPr>
          <a:xfrm>
            <a:off x="4302163" y="2146980"/>
            <a:ext cx="587230" cy="3816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buffer</a:t>
            </a:r>
            <a:endParaRPr lang="zh-CN" altLang="en-US" sz="11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383564" y="1826076"/>
            <a:ext cx="102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Buffer</a:t>
            </a:r>
            <a:r>
              <a:rPr lang="zh-CN" altLang="en-US" sz="1400" dirty="0" smtClean="0"/>
              <a:t>内存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2959921" y="3118627"/>
            <a:ext cx="587230" cy="3816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file</a:t>
            </a:r>
            <a:endParaRPr lang="zh-CN" altLang="en-US" sz="1100" dirty="0"/>
          </a:p>
        </p:txBody>
      </p:sp>
      <p:sp>
        <p:nvSpPr>
          <p:cNvPr id="26" name="圆角矩形 25"/>
          <p:cNvSpPr/>
          <p:nvPr/>
        </p:nvSpPr>
        <p:spPr>
          <a:xfrm>
            <a:off x="3631042" y="3118627"/>
            <a:ext cx="587230" cy="3816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file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4302163" y="3118626"/>
            <a:ext cx="587230" cy="3816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file</a:t>
            </a:r>
            <a:endParaRPr lang="zh-CN" altLang="en-US" sz="1100" dirty="0"/>
          </a:p>
        </p:txBody>
      </p:sp>
      <p:cxnSp>
        <p:nvCxnSpPr>
          <p:cNvPr id="32" name="直接箭头连接符 31"/>
          <p:cNvCxnSpPr>
            <a:stCxn id="8" idx="2"/>
            <a:endCxn id="25" idx="0"/>
          </p:cNvCxnSpPr>
          <p:nvPr/>
        </p:nvCxnSpPr>
        <p:spPr>
          <a:xfrm>
            <a:off x="3253536" y="2528626"/>
            <a:ext cx="0" cy="59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26" idx="0"/>
          </p:cNvCxnSpPr>
          <p:nvPr/>
        </p:nvCxnSpPr>
        <p:spPr>
          <a:xfrm>
            <a:off x="3924657" y="2528626"/>
            <a:ext cx="0" cy="59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2"/>
            <a:endCxn id="27" idx="0"/>
          </p:cNvCxnSpPr>
          <p:nvPr/>
        </p:nvCxnSpPr>
        <p:spPr>
          <a:xfrm>
            <a:off x="4595778" y="2528625"/>
            <a:ext cx="0" cy="59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559097" y="259950"/>
            <a:ext cx="4815280" cy="256703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462703" y="880845"/>
            <a:ext cx="897622" cy="578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9819847" y="877001"/>
            <a:ext cx="897622" cy="578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776593" y="351061"/>
            <a:ext cx="269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Executor with 1 CPU cores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8211724" y="1908284"/>
            <a:ext cx="2090257" cy="872455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8295616" y="2229189"/>
            <a:ext cx="587230" cy="3816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buffer</a:t>
            </a:r>
            <a:endParaRPr lang="zh-CN" altLang="en-US" sz="1100" dirty="0"/>
          </a:p>
        </p:txBody>
      </p:sp>
      <p:sp>
        <p:nvSpPr>
          <p:cNvPr id="55" name="圆角矩形 54"/>
          <p:cNvSpPr/>
          <p:nvPr/>
        </p:nvSpPr>
        <p:spPr>
          <a:xfrm>
            <a:off x="8966737" y="2229189"/>
            <a:ext cx="587230" cy="3816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buffer</a:t>
            </a:r>
            <a:endParaRPr lang="zh-CN" altLang="en-US" sz="1100" dirty="0"/>
          </a:p>
        </p:txBody>
      </p:sp>
      <p:sp>
        <p:nvSpPr>
          <p:cNvPr id="56" name="圆角矩形 55"/>
          <p:cNvSpPr/>
          <p:nvPr/>
        </p:nvSpPr>
        <p:spPr>
          <a:xfrm>
            <a:off x="9637858" y="2229188"/>
            <a:ext cx="587230" cy="3816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buffer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719259" y="1908284"/>
            <a:ext cx="142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Buffer</a:t>
            </a:r>
            <a:r>
              <a:rPr lang="zh-CN" altLang="en-US" sz="1400" dirty="0" smtClean="0"/>
              <a:t>内存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8295616" y="3099503"/>
            <a:ext cx="587230" cy="3816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file</a:t>
            </a:r>
            <a:endParaRPr lang="zh-CN" altLang="en-US" sz="1100" dirty="0"/>
          </a:p>
        </p:txBody>
      </p:sp>
      <p:sp>
        <p:nvSpPr>
          <p:cNvPr id="64" name="圆角矩形 63"/>
          <p:cNvSpPr/>
          <p:nvPr/>
        </p:nvSpPr>
        <p:spPr>
          <a:xfrm>
            <a:off x="8966737" y="3099503"/>
            <a:ext cx="587230" cy="3816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file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9637858" y="3099502"/>
            <a:ext cx="587230" cy="3816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Block</a:t>
            </a:r>
          </a:p>
          <a:p>
            <a:pPr algn="ctr"/>
            <a:r>
              <a:rPr lang="en-US" altLang="zh-CN" sz="1100" dirty="0" smtClean="0"/>
              <a:t>file</a:t>
            </a:r>
            <a:endParaRPr lang="zh-CN" altLang="en-US" sz="1100" dirty="0"/>
          </a:p>
        </p:txBody>
      </p:sp>
      <p:cxnSp>
        <p:nvCxnSpPr>
          <p:cNvPr id="69" name="直接箭头连接符 68"/>
          <p:cNvCxnSpPr>
            <a:stCxn id="54" idx="2"/>
            <a:endCxn id="63" idx="0"/>
          </p:cNvCxnSpPr>
          <p:nvPr/>
        </p:nvCxnSpPr>
        <p:spPr>
          <a:xfrm>
            <a:off x="8589231" y="2610834"/>
            <a:ext cx="0" cy="48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5" idx="2"/>
            <a:endCxn id="64" idx="0"/>
          </p:cNvCxnSpPr>
          <p:nvPr/>
        </p:nvCxnSpPr>
        <p:spPr>
          <a:xfrm>
            <a:off x="9260352" y="2610834"/>
            <a:ext cx="0" cy="48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6" idx="2"/>
            <a:endCxn id="65" idx="0"/>
          </p:cNvCxnSpPr>
          <p:nvPr/>
        </p:nvCxnSpPr>
        <p:spPr>
          <a:xfrm>
            <a:off x="9931473" y="2610833"/>
            <a:ext cx="0" cy="48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2613171" y="4296687"/>
            <a:ext cx="2038525" cy="1166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dk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217522" y="4355411"/>
            <a:ext cx="897276" cy="352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buffer</a:t>
            </a:r>
            <a:endParaRPr lang="zh-CN" altLang="en-US" sz="1200" dirty="0"/>
          </a:p>
        </p:txBody>
      </p:sp>
      <p:sp>
        <p:nvSpPr>
          <p:cNvPr id="77" name="圆角矩形 76"/>
          <p:cNvSpPr/>
          <p:nvPr/>
        </p:nvSpPr>
        <p:spPr>
          <a:xfrm>
            <a:off x="3054988" y="4781152"/>
            <a:ext cx="1199621" cy="331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reduceMemory</a:t>
            </a:r>
            <a:endParaRPr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3400335" y="5130127"/>
            <a:ext cx="8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5847123" y="4296687"/>
            <a:ext cx="2038525" cy="11660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88" name="椭圆 87"/>
          <p:cNvSpPr/>
          <p:nvPr/>
        </p:nvSpPr>
        <p:spPr>
          <a:xfrm>
            <a:off x="6451474" y="4355411"/>
            <a:ext cx="897276" cy="352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buffer</a:t>
            </a:r>
            <a:endParaRPr lang="zh-CN" altLang="en-US" sz="1200" dirty="0"/>
          </a:p>
        </p:txBody>
      </p:sp>
      <p:sp>
        <p:nvSpPr>
          <p:cNvPr id="89" name="圆角矩形 88"/>
          <p:cNvSpPr/>
          <p:nvPr/>
        </p:nvSpPr>
        <p:spPr>
          <a:xfrm>
            <a:off x="6288940" y="4781152"/>
            <a:ext cx="1199621" cy="331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reduceMemory</a:t>
            </a:r>
            <a:endParaRPr lang="zh-CN" altLang="en-US" sz="1200" dirty="0"/>
          </a:p>
        </p:txBody>
      </p:sp>
      <p:sp>
        <p:nvSpPr>
          <p:cNvPr id="90" name="文本框 89"/>
          <p:cNvSpPr txBox="1"/>
          <p:nvPr/>
        </p:nvSpPr>
        <p:spPr>
          <a:xfrm>
            <a:off x="6634287" y="5130127"/>
            <a:ext cx="8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91" name="圆角矩形 90"/>
          <p:cNvSpPr/>
          <p:nvPr/>
        </p:nvSpPr>
        <p:spPr>
          <a:xfrm>
            <a:off x="9081075" y="4296687"/>
            <a:ext cx="2038525" cy="1166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92" name="椭圆 91"/>
          <p:cNvSpPr/>
          <p:nvPr/>
        </p:nvSpPr>
        <p:spPr>
          <a:xfrm>
            <a:off x="9685426" y="4355411"/>
            <a:ext cx="897276" cy="3523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buffer</a:t>
            </a:r>
            <a:endParaRPr lang="zh-CN" altLang="en-US" sz="1200" dirty="0"/>
          </a:p>
        </p:txBody>
      </p:sp>
      <p:sp>
        <p:nvSpPr>
          <p:cNvPr id="93" name="圆角矩形 92"/>
          <p:cNvSpPr/>
          <p:nvPr/>
        </p:nvSpPr>
        <p:spPr>
          <a:xfrm>
            <a:off x="9522892" y="4781152"/>
            <a:ext cx="1199621" cy="331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reduceMemory</a:t>
            </a:r>
            <a:endParaRPr lang="zh-CN" altLang="en-US" sz="1200" dirty="0"/>
          </a:p>
        </p:txBody>
      </p:sp>
      <p:sp>
        <p:nvSpPr>
          <p:cNvPr id="94" name="文本框 93"/>
          <p:cNvSpPr txBox="1"/>
          <p:nvPr/>
        </p:nvSpPr>
        <p:spPr>
          <a:xfrm>
            <a:off x="9868239" y="5130127"/>
            <a:ext cx="8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96" name="直接箭头连接符 95"/>
          <p:cNvCxnSpPr>
            <a:stCxn id="25" idx="2"/>
            <a:endCxn id="76" idx="0"/>
          </p:cNvCxnSpPr>
          <p:nvPr/>
        </p:nvCxnSpPr>
        <p:spPr>
          <a:xfrm>
            <a:off x="3253536" y="3500272"/>
            <a:ext cx="412624" cy="855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26" idx="2"/>
            <a:endCxn id="88" idx="0"/>
          </p:cNvCxnSpPr>
          <p:nvPr/>
        </p:nvCxnSpPr>
        <p:spPr>
          <a:xfrm>
            <a:off x="3924657" y="3500272"/>
            <a:ext cx="2975455" cy="8551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7" idx="2"/>
            <a:endCxn id="92" idx="0"/>
          </p:cNvCxnSpPr>
          <p:nvPr/>
        </p:nvCxnSpPr>
        <p:spPr>
          <a:xfrm>
            <a:off x="4595778" y="3500271"/>
            <a:ext cx="5538286" cy="855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63" idx="2"/>
            <a:endCxn id="76" idx="0"/>
          </p:cNvCxnSpPr>
          <p:nvPr/>
        </p:nvCxnSpPr>
        <p:spPr>
          <a:xfrm flipH="1">
            <a:off x="3666160" y="3481148"/>
            <a:ext cx="4923071" cy="874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4" idx="2"/>
            <a:endCxn id="88" idx="0"/>
          </p:cNvCxnSpPr>
          <p:nvPr/>
        </p:nvCxnSpPr>
        <p:spPr>
          <a:xfrm flipH="1">
            <a:off x="6900112" y="3481148"/>
            <a:ext cx="2360240" cy="874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65" idx="2"/>
            <a:endCxn id="92" idx="0"/>
          </p:cNvCxnSpPr>
          <p:nvPr/>
        </p:nvCxnSpPr>
        <p:spPr>
          <a:xfrm>
            <a:off x="9931473" y="3481147"/>
            <a:ext cx="202591" cy="874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409162" y="4623668"/>
            <a:ext cx="117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可以将其看成</a:t>
            </a:r>
            <a:r>
              <a:rPr lang="en-US" altLang="zh-CN" sz="1200" dirty="0" err="1" smtClean="0"/>
              <a:t>reduceTask</a:t>
            </a:r>
            <a:endParaRPr lang="zh-CN" altLang="en-US" sz="1200" dirty="0"/>
          </a:p>
        </p:txBody>
      </p:sp>
      <p:sp>
        <p:nvSpPr>
          <p:cNvPr id="189" name="文本框 188"/>
          <p:cNvSpPr txBox="1"/>
          <p:nvPr/>
        </p:nvSpPr>
        <p:spPr>
          <a:xfrm>
            <a:off x="343949" y="558727"/>
            <a:ext cx="117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可以将其看成</a:t>
            </a:r>
            <a:r>
              <a:rPr lang="en-US" altLang="zh-CN" sz="1200" dirty="0" err="1" smtClean="0"/>
              <a:t>mapTask</a:t>
            </a:r>
            <a:endParaRPr lang="zh-CN" altLang="en-US" sz="1200" dirty="0"/>
          </a:p>
        </p:txBody>
      </p:sp>
      <p:sp>
        <p:nvSpPr>
          <p:cNvPr id="196" name="文本框 195"/>
          <p:cNvSpPr txBox="1"/>
          <p:nvPr/>
        </p:nvSpPr>
        <p:spPr>
          <a:xfrm>
            <a:off x="503537" y="3747643"/>
            <a:ext cx="117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Shuffle</a:t>
            </a:r>
            <a:r>
              <a:rPr lang="zh-CN" altLang="en-US" sz="1200" dirty="0" smtClean="0"/>
              <a:t>过程</a:t>
            </a:r>
            <a:endParaRPr lang="zh-CN" altLang="en-US" sz="1200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73974" y="1636136"/>
            <a:ext cx="11220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都是默认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32KB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，有多少个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reduceTask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就会对应产生多少个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669093" y="5801216"/>
            <a:ext cx="220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  <p:sp>
        <p:nvSpPr>
          <p:cNvPr id="207" name="圆角矩形标注 206"/>
          <p:cNvSpPr/>
          <p:nvPr/>
        </p:nvSpPr>
        <p:spPr>
          <a:xfrm rot="16200000">
            <a:off x="140432" y="1722885"/>
            <a:ext cx="1397497" cy="1198993"/>
          </a:xfrm>
          <a:prstGeom prst="wedgeRoundRectCallout">
            <a:avLst>
              <a:gd name="adj1" fmla="val 3704"/>
              <a:gd name="adj2" fmla="val 720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4" name="文本框 213"/>
          <p:cNvSpPr txBox="1"/>
          <p:nvPr/>
        </p:nvSpPr>
        <p:spPr>
          <a:xfrm>
            <a:off x="5774360" y="2803271"/>
            <a:ext cx="1569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缓冲区对应一个磁盘小文件，写满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32KB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，溢写到小文件中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角矩形标注 214"/>
          <p:cNvSpPr/>
          <p:nvPr/>
        </p:nvSpPr>
        <p:spPr>
          <a:xfrm rot="16200000">
            <a:off x="6126052" y="2450243"/>
            <a:ext cx="841043" cy="1594518"/>
          </a:xfrm>
          <a:prstGeom prst="wedgeRoundRectCallout">
            <a:avLst>
              <a:gd name="adj1" fmla="val -6660"/>
              <a:gd name="adj2" fmla="val 1113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7" name="直接箭头连接符 216"/>
          <p:cNvCxnSpPr>
            <a:stCxn id="3" idx="4"/>
            <a:endCxn id="8" idx="0"/>
          </p:cNvCxnSpPr>
          <p:nvPr/>
        </p:nvCxnSpPr>
        <p:spPr>
          <a:xfrm>
            <a:off x="2669093" y="1444431"/>
            <a:ext cx="584443" cy="70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>
            <a:stCxn id="3" idx="4"/>
            <a:endCxn id="9" idx="0"/>
          </p:cNvCxnSpPr>
          <p:nvPr/>
        </p:nvCxnSpPr>
        <p:spPr>
          <a:xfrm>
            <a:off x="2669093" y="1444431"/>
            <a:ext cx="1255564" cy="70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3" idx="4"/>
            <a:endCxn id="10" idx="0"/>
          </p:cNvCxnSpPr>
          <p:nvPr/>
        </p:nvCxnSpPr>
        <p:spPr>
          <a:xfrm>
            <a:off x="2669093" y="1444431"/>
            <a:ext cx="1926685" cy="70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>
            <a:stCxn id="4" idx="4"/>
            <a:endCxn id="8" idx="0"/>
          </p:cNvCxnSpPr>
          <p:nvPr/>
        </p:nvCxnSpPr>
        <p:spPr>
          <a:xfrm flipH="1">
            <a:off x="3253536" y="1466162"/>
            <a:ext cx="1700690" cy="6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>
            <a:stCxn id="4" idx="4"/>
            <a:endCxn id="9" idx="0"/>
          </p:cNvCxnSpPr>
          <p:nvPr/>
        </p:nvCxnSpPr>
        <p:spPr>
          <a:xfrm flipH="1">
            <a:off x="3924657" y="1466162"/>
            <a:ext cx="1029569" cy="68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" idx="4"/>
            <a:endCxn id="10" idx="0"/>
          </p:cNvCxnSpPr>
          <p:nvPr/>
        </p:nvCxnSpPr>
        <p:spPr>
          <a:xfrm flipH="1">
            <a:off x="4595778" y="1466162"/>
            <a:ext cx="358448" cy="68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/>
          <p:cNvCxnSpPr>
            <a:stCxn id="50" idx="4"/>
            <a:endCxn id="54" idx="0"/>
          </p:cNvCxnSpPr>
          <p:nvPr/>
        </p:nvCxnSpPr>
        <p:spPr>
          <a:xfrm>
            <a:off x="7911514" y="1459685"/>
            <a:ext cx="677717" cy="76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50" idx="4"/>
            <a:endCxn id="56" idx="0"/>
          </p:cNvCxnSpPr>
          <p:nvPr/>
        </p:nvCxnSpPr>
        <p:spPr>
          <a:xfrm>
            <a:off x="7911514" y="1459685"/>
            <a:ext cx="2019959" cy="7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50" idx="4"/>
            <a:endCxn id="55" idx="0"/>
          </p:cNvCxnSpPr>
          <p:nvPr/>
        </p:nvCxnSpPr>
        <p:spPr>
          <a:xfrm>
            <a:off x="7911514" y="1459685"/>
            <a:ext cx="1348838" cy="76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51" idx="4"/>
            <a:endCxn id="54" idx="0"/>
          </p:cNvCxnSpPr>
          <p:nvPr/>
        </p:nvCxnSpPr>
        <p:spPr>
          <a:xfrm flipH="1">
            <a:off x="8589231" y="1455841"/>
            <a:ext cx="1679427" cy="77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51" idx="4"/>
            <a:endCxn id="55" idx="0"/>
          </p:cNvCxnSpPr>
          <p:nvPr/>
        </p:nvCxnSpPr>
        <p:spPr>
          <a:xfrm flipH="1">
            <a:off x="9260352" y="1455841"/>
            <a:ext cx="1008306" cy="77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stCxn id="51" idx="4"/>
            <a:endCxn id="56" idx="0"/>
          </p:cNvCxnSpPr>
          <p:nvPr/>
        </p:nvCxnSpPr>
        <p:spPr>
          <a:xfrm flipH="1">
            <a:off x="9931473" y="1455841"/>
            <a:ext cx="337185" cy="77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247234" y="5688449"/>
            <a:ext cx="475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HashShuffleManager</a:t>
            </a:r>
            <a:r>
              <a:rPr lang="zh-CN" altLang="en-US" sz="1400" dirty="0" smtClean="0"/>
              <a:t>缺陷：</a:t>
            </a:r>
            <a:endParaRPr lang="en-US" altLang="zh-CN" sz="1400" dirty="0" smtClean="0"/>
          </a:p>
          <a:p>
            <a:r>
              <a:rPr lang="en-US" altLang="zh-CN" sz="1400" dirty="0" err="1" smtClean="0"/>
              <a:t>mapTask</a:t>
            </a:r>
            <a:r>
              <a:rPr lang="zh-CN" altLang="en-US" sz="1400" dirty="0" smtClean="0"/>
              <a:t>非常容易造成</a:t>
            </a:r>
            <a:r>
              <a:rPr lang="en-US" altLang="zh-CN" sz="1400" dirty="0" smtClean="0"/>
              <a:t>OOM</a:t>
            </a:r>
          </a:p>
          <a:p>
            <a:r>
              <a:rPr lang="en-US" altLang="zh-CN" sz="1400" dirty="0" err="1" smtClean="0"/>
              <a:t>reduceTask</a:t>
            </a:r>
            <a:r>
              <a:rPr lang="zh-CN" altLang="en-US" sz="1400" dirty="0" smtClean="0"/>
              <a:t>当中也容易造成</a:t>
            </a:r>
            <a:r>
              <a:rPr lang="en-US" altLang="zh-CN" sz="1400" dirty="0" smtClean="0"/>
              <a:t>OOM</a:t>
            </a:r>
          </a:p>
          <a:p>
            <a:r>
              <a:rPr lang="en-US" altLang="zh-CN" sz="1400" dirty="0" err="1" smtClean="0"/>
              <a:t>reduceTask</a:t>
            </a:r>
            <a:r>
              <a:rPr lang="zh-CN" altLang="en-US" sz="1400" dirty="0" smtClean="0"/>
              <a:t>去拉取</a:t>
            </a:r>
            <a:r>
              <a:rPr lang="en-US" altLang="zh-CN" sz="1400" dirty="0" err="1" smtClean="0"/>
              <a:t>mapTask</a:t>
            </a:r>
            <a:r>
              <a:rPr lang="zh-CN" altLang="en-US" sz="1400" dirty="0" smtClean="0"/>
              <a:t>输出数据，大量小文件容易造成网络波动，容易会引起网络失败而导致拉取失败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8084888" y="5888498"/>
            <a:ext cx="412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端内存大小默认</a:t>
            </a:r>
            <a:r>
              <a:rPr lang="en-US" altLang="zh-CN" dirty="0" smtClean="0"/>
              <a:t>48M</a:t>
            </a:r>
          </a:p>
          <a:p>
            <a:r>
              <a:rPr lang="en-US" altLang="zh-CN" dirty="0" err="1" smtClean="0"/>
              <a:t>spark.reducer.maxMbInFlight</a:t>
            </a:r>
            <a:r>
              <a:rPr lang="en-US" altLang="zh-CN" dirty="0" smtClean="0"/>
              <a:t>=48M</a:t>
            </a:r>
            <a:endParaRPr lang="en-US" altLang="zh-CN" dirty="0"/>
          </a:p>
        </p:txBody>
      </p:sp>
      <p:cxnSp>
        <p:nvCxnSpPr>
          <p:cNvPr id="15" name="直接箭头连接符 14"/>
          <p:cNvCxnSpPr>
            <a:stCxn id="89" idx="3"/>
            <a:endCxn id="7" idx="0"/>
          </p:cNvCxnSpPr>
          <p:nvPr/>
        </p:nvCxnSpPr>
        <p:spPr>
          <a:xfrm>
            <a:off x="7488561" y="4946835"/>
            <a:ext cx="2658252" cy="9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7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2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5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1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7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0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3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6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9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2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1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4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5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8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88" grpId="0" animBg="1"/>
      <p:bldP spid="186" grpId="0" animBg="1"/>
      <p:bldP spid="2" grpId="0" animBg="1"/>
      <p:bldP spid="3" grpId="0" animBg="1"/>
      <p:bldP spid="4" grpId="0" animBg="1"/>
      <p:bldP spid="5" grpId="0"/>
      <p:bldP spid="6" grpId="0" animBg="1"/>
      <p:bldP spid="8" grpId="0" animBg="1"/>
      <p:bldP spid="9" grpId="0" animBg="1"/>
      <p:bldP spid="10" grpId="0" animBg="1"/>
      <p:bldP spid="19" grpId="0"/>
      <p:bldP spid="25" grpId="0" animBg="1"/>
      <p:bldP spid="26" grpId="0" animBg="1"/>
      <p:bldP spid="27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63" grpId="0" animBg="1"/>
      <p:bldP spid="64" grpId="0" animBg="1"/>
      <p:bldP spid="65" grpId="0" animBg="1"/>
      <p:bldP spid="75" grpId="0" animBg="1"/>
      <p:bldP spid="76" grpId="0" animBg="1"/>
      <p:bldP spid="77" grpId="0" animBg="1"/>
      <p:bldP spid="78" grpId="0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 animBg="1"/>
      <p:bldP spid="94" grpId="0"/>
      <p:bldP spid="187" grpId="0"/>
      <p:bldP spid="189" grpId="0"/>
      <p:bldP spid="196" grpId="0"/>
      <p:bldP spid="197" grpId="0"/>
      <p:bldP spid="207" grpId="0" animBg="1"/>
      <p:bldP spid="214" grpId="0"/>
      <p:bldP spid="215" grpId="0" animBg="1"/>
      <p:bldP spid="294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145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</cp:revision>
  <dcterms:created xsi:type="dcterms:W3CDTF">2020-05-30T15:59:28Z</dcterms:created>
  <dcterms:modified xsi:type="dcterms:W3CDTF">2020-05-31T03:41:25Z</dcterms:modified>
</cp:coreProperties>
</file>