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5BBF2-4B37-4FEC-AA7C-D8C0B43AB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A95BB-86E0-4ED9-984A-F986B6C9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03A96-0299-4D6D-8704-B9A6B5EE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1D71F-6978-4418-895A-3D4EC0B4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A2078-F6AF-414F-A343-32192F11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DAD27-05A0-4A4D-91C1-E0CDDEA9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7938B-44E4-4724-85A1-C8440D56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23F23-55E8-4964-A7E9-FA0096E9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A661A-4B62-45E1-9903-A0BD1BD8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AAD0D-66FB-48ED-84E9-D003751A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70296E-B6CC-4EF3-AB75-334EF0462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BA730-ED0F-4EEA-BF5C-C186CBE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17027-034F-4B34-BD6D-5956C1ED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421C7-6C36-4979-9E09-D7B05E0E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3F2B7-7CAF-4AE4-9F3F-7A1AEE61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C7A8-6962-4AFF-8D12-60B0BCD1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5415D-2157-455B-9AE7-40AAE38C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4951D-C661-4659-B61E-1DA22BD2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436C3-652D-4DAC-8A02-657B2300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392C5-E0E6-4E20-9B3A-33640AB2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22B82-09A6-4A9F-9475-72ACF6DA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39EBE-78C9-42E3-B7C2-92EE26FE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F2C39-8DF8-476A-BD1B-50DC79DC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A7059-D24B-4A29-89C3-75551042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27055-14E5-4564-AC99-F1BD661D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A9D3-C512-4C20-AE0C-FFAA32C9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FF644-FAF6-4475-97E6-212B7D0E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AFB47-3E2C-4EAF-A436-27F6D78F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3F49-6476-47D1-92CE-8D4283D1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EC02E-E968-405C-99B3-BFEC5686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39420-5FF8-42C0-AA0C-33B99CDD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3533-8CFC-40C3-8449-78A75EB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63300-54B7-4ABB-8177-C374AF97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68627-1AC2-4BD6-B76E-52CA856F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8AB38-F143-426B-BA27-0F3B77C41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1ED88-D671-4DDB-B719-0B7E6A65D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CA15A7-16D5-4856-A060-C12355F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BE3B4-839A-44F0-8008-32C4C403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5275A8-C4E4-4571-91D7-9CE935C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8D41C-0A99-4733-8F30-CAF269E2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5A463E-01DF-4E83-8FBD-4FA07A3C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32170-B16F-481A-AE86-B3C204EA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FAC1-80DD-4485-9D57-77C646EC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7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9EBC2-AA06-4038-88EC-62389AC6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C77357-37F0-47E4-9EAF-48A63BF5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4CA5-C5AA-4B0C-AE33-54443B18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E607-77C6-49D9-B5FA-9366A1AE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72BD8-8D50-458C-BB6E-1FF362FA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B97EF1-854D-4343-9374-890868EA4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37A40-BCB2-4BE7-BA1E-FD1E08FD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33828-7046-4FDB-A635-159D9F35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F8796-EC9F-4E27-99DA-3528CB3D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8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D8F4-824B-4532-8E03-F532309B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236EA-0020-4F44-9618-66AE17041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8A036-90FB-4E1F-8F01-06C3FC71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CDD26-5AFE-4444-A116-4DE22968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F802F-A872-448F-B27D-A5180C5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325E9-41BA-4632-A004-100EB4E4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69F01-7E05-4AFA-8E9D-FFFF1B1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3DD2D-583B-4813-AB73-15C94A1E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C3428-EFFF-4013-93B2-079801CF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575D-D004-4840-8DCF-4A209A9123B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096A1-7280-44FC-BFE5-67B6878A1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1D6A4-DF5F-4E79-AEBD-533FB04C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1144-ED71-4E4A-A7C0-3B06315D1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161509C-0C9E-4F8C-84A7-C2296086BC05}"/>
              </a:ext>
            </a:extLst>
          </p:cNvPr>
          <p:cNvSpPr/>
          <p:nvPr/>
        </p:nvSpPr>
        <p:spPr>
          <a:xfrm>
            <a:off x="2237160" y="1035085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博远厅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4955674-B04C-4260-8CE6-BB09F7256363}"/>
              </a:ext>
            </a:extLst>
          </p:cNvPr>
          <p:cNvSpPr/>
          <p:nvPr/>
        </p:nvSpPr>
        <p:spPr>
          <a:xfrm>
            <a:off x="8351860" y="1791246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北区食堂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D806A51-90FA-4148-8806-5B9BC000C037}"/>
              </a:ext>
            </a:extLst>
          </p:cNvPr>
          <p:cNvSpPr/>
          <p:nvPr/>
        </p:nvSpPr>
        <p:spPr>
          <a:xfrm>
            <a:off x="1672053" y="3278670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12-15</a:t>
            </a:r>
            <a:r>
              <a:rPr lang="zh-CN" altLang="en-US" sz="1400" dirty="0"/>
              <a:t>教学楼群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4C159A-76D6-4B00-AAD6-D47A21B0C0E2}"/>
              </a:ext>
            </a:extLst>
          </p:cNvPr>
          <p:cNvSpPr/>
          <p:nvPr/>
        </p:nvSpPr>
        <p:spPr>
          <a:xfrm>
            <a:off x="4717740" y="897478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1-4</a:t>
            </a:r>
            <a:r>
              <a:rPr lang="zh-CN" altLang="en-US" sz="1400" dirty="0"/>
              <a:t>教学楼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ABF84FE-C4BE-4E73-A202-6D22C7561C79}"/>
              </a:ext>
            </a:extLst>
          </p:cNvPr>
          <p:cNvSpPr/>
          <p:nvPr/>
        </p:nvSpPr>
        <p:spPr>
          <a:xfrm>
            <a:off x="10954376" y="3759154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东门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89AFC4-7B07-4808-B9FD-14E6CD711818}"/>
              </a:ext>
            </a:extLst>
          </p:cNvPr>
          <p:cNvSpPr/>
          <p:nvPr/>
        </p:nvSpPr>
        <p:spPr>
          <a:xfrm>
            <a:off x="3740844" y="5725046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篮球场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C5AACC5-588B-49A1-AC87-4C723824BB45}"/>
              </a:ext>
            </a:extLst>
          </p:cNvPr>
          <p:cNvSpPr/>
          <p:nvPr/>
        </p:nvSpPr>
        <p:spPr>
          <a:xfrm>
            <a:off x="6407107" y="5814249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足球场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75D62B6-9E1A-48C9-AE0A-76167CAD3322}"/>
              </a:ext>
            </a:extLst>
          </p:cNvPr>
          <p:cNvSpPr/>
          <p:nvPr/>
        </p:nvSpPr>
        <p:spPr>
          <a:xfrm>
            <a:off x="8628661" y="4064850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1-8</a:t>
            </a:r>
            <a:r>
              <a:rPr lang="zh-CN" altLang="en-US" sz="1400" dirty="0"/>
              <a:t>栋学生宿舍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8F59FB4-4F85-4BD6-B99B-BB2BD9CA1F73}"/>
              </a:ext>
            </a:extLst>
          </p:cNvPr>
          <p:cNvSpPr/>
          <p:nvPr/>
        </p:nvSpPr>
        <p:spPr>
          <a:xfrm>
            <a:off x="3760490" y="3451199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</a:t>
            </a:r>
            <a:r>
              <a:rPr lang="zh-CN" altLang="en-US" sz="1400" dirty="0"/>
              <a:t>教学楼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3E5770F-A704-4FC0-A3A6-D4537524DFF6}"/>
              </a:ext>
            </a:extLst>
          </p:cNvPr>
          <p:cNvSpPr/>
          <p:nvPr/>
        </p:nvSpPr>
        <p:spPr>
          <a:xfrm>
            <a:off x="6096000" y="4124269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南区食堂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F97501B-7BAB-4ACD-B02A-9324E865F640}"/>
              </a:ext>
            </a:extLst>
          </p:cNvPr>
          <p:cNvSpPr/>
          <p:nvPr/>
        </p:nvSpPr>
        <p:spPr>
          <a:xfrm>
            <a:off x="328473" y="1500330"/>
            <a:ext cx="932156" cy="93215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南门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44B44E8-FF7F-4528-8B1B-D4D5E7F909CC}"/>
              </a:ext>
            </a:extLst>
          </p:cNvPr>
          <p:cNvSpPr/>
          <p:nvPr/>
        </p:nvSpPr>
        <p:spPr>
          <a:xfrm>
            <a:off x="10265548" y="1643731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北区教学楼群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38C7342-9DF5-4BFB-B5F4-E0682E2A8EC9}"/>
              </a:ext>
            </a:extLst>
          </p:cNvPr>
          <p:cNvSpPr/>
          <p:nvPr/>
        </p:nvSpPr>
        <p:spPr>
          <a:xfrm>
            <a:off x="8406471" y="77707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北区宿舍群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24C148E-FDB5-44DA-AC7A-0EE25DA2EAAB}"/>
              </a:ext>
            </a:extLst>
          </p:cNvPr>
          <p:cNvSpPr/>
          <p:nvPr/>
        </p:nvSpPr>
        <p:spPr>
          <a:xfrm>
            <a:off x="10315852" y="156761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图书馆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210E3B-E607-4477-B0B4-64C1B7EC2C4B}"/>
              </a:ext>
            </a:extLst>
          </p:cNvPr>
          <p:cNvSpPr/>
          <p:nvPr/>
        </p:nvSpPr>
        <p:spPr>
          <a:xfrm>
            <a:off x="9470372" y="5861557"/>
            <a:ext cx="932156" cy="932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羽毛球场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AB7D6F-4541-4589-BAA5-8EC6AFBA5F39}"/>
              </a:ext>
            </a:extLst>
          </p:cNvPr>
          <p:cNvCxnSpPr>
            <a:cxnSpLocks/>
            <a:stCxn id="14" idx="6"/>
            <a:endCxn id="6" idx="0"/>
          </p:cNvCxnSpPr>
          <p:nvPr/>
        </p:nvCxnSpPr>
        <p:spPr>
          <a:xfrm>
            <a:off x="1260629" y="1966408"/>
            <a:ext cx="877502" cy="131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F8F2AD-F11D-4807-B929-7D63863C9891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2138131" y="1967241"/>
            <a:ext cx="565107" cy="13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235CC89-38AB-488F-9762-757BB6674FB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604209" y="3744748"/>
            <a:ext cx="1156281" cy="17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63110C-EFF6-4B29-9E0F-B7F8D44355E9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67698" y="4074315"/>
            <a:ext cx="1409657" cy="178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4E0EEA8-AB0B-444D-8FF2-880F63B18B5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73000" y="6191124"/>
            <a:ext cx="1734107" cy="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14A36E-525A-4147-852E-25A68399A135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flipH="1">
            <a:off x="4206922" y="4383355"/>
            <a:ext cx="19646" cy="134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2D0087B-162E-4B10-9486-106A17CAF271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7339263" y="6280327"/>
            <a:ext cx="2131109" cy="4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BB08228-A5DB-4FA5-9784-000288BCA713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1260629" y="1501163"/>
            <a:ext cx="976531" cy="46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AF10C3-A8F4-4421-BEE3-EAC58EF585EF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V="1">
            <a:off x="3897001" y="1693123"/>
            <a:ext cx="957250" cy="189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1FFA06-106D-4F56-88B6-C9DE2EC2517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692646" y="3917277"/>
            <a:ext cx="1403354" cy="67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958528B-52A0-49DD-B5F1-85DFBFA948B2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69316" y="1363556"/>
            <a:ext cx="1548424" cy="13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9D95747-A6B8-4C90-ACC5-EEBB2314923A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 flipV="1">
            <a:off x="7028156" y="4530928"/>
            <a:ext cx="1600505" cy="5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9D2FE57-3EDA-4FFD-BE62-437AEBA780EB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8817938" y="2723402"/>
            <a:ext cx="276801" cy="134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505CC54-0205-4559-8159-E86BC057240E}"/>
              </a:ext>
            </a:extLst>
          </p:cNvPr>
          <p:cNvCxnSpPr>
            <a:cxnSpLocks/>
            <a:stCxn id="13" idx="4"/>
            <a:endCxn id="10" idx="1"/>
          </p:cNvCxnSpPr>
          <p:nvPr/>
        </p:nvCxnSpPr>
        <p:spPr>
          <a:xfrm flipH="1">
            <a:off x="6543618" y="5056425"/>
            <a:ext cx="18460" cy="89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A31E56-50E7-4C6B-98B8-7BE22693A359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9284016" y="2109809"/>
            <a:ext cx="981532" cy="1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58D882B-4186-4625-B818-4A534ADA4486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>
            <a:off x="9560817" y="4530928"/>
            <a:ext cx="1530070" cy="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001D1CF-C1AF-462A-97F6-F65CBDBC3A66}"/>
              </a:ext>
            </a:extLst>
          </p:cNvPr>
          <p:cNvCxnSpPr>
            <a:stCxn id="15" idx="5"/>
            <a:endCxn id="8" idx="0"/>
          </p:cNvCxnSpPr>
          <p:nvPr/>
        </p:nvCxnSpPr>
        <p:spPr>
          <a:xfrm>
            <a:off x="11061193" y="2439376"/>
            <a:ext cx="359261" cy="131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6F304E5-776B-40E1-A970-2FAC40235F4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 flipH="1">
            <a:off x="8817938" y="1009863"/>
            <a:ext cx="54611" cy="78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332CFFE-095E-4F1F-A9E7-FE889F53DC1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9338627" y="543785"/>
            <a:ext cx="977225" cy="7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1C4001F-30F2-4B38-B9D3-E61732B1C5EB}"/>
              </a:ext>
            </a:extLst>
          </p:cNvPr>
          <p:cNvCxnSpPr>
            <a:cxnSpLocks/>
            <a:stCxn id="5" idx="7"/>
            <a:endCxn id="17" idx="3"/>
          </p:cNvCxnSpPr>
          <p:nvPr/>
        </p:nvCxnSpPr>
        <p:spPr>
          <a:xfrm flipV="1">
            <a:off x="9147505" y="952406"/>
            <a:ext cx="1304858" cy="97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F2170E-9C1C-426C-916B-EF4768B3CD90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 flipH="1">
            <a:off x="10731626" y="1088917"/>
            <a:ext cx="50304" cy="55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C281E8-C364-4AB7-80B1-E6D3513FB96D}"/>
              </a:ext>
            </a:extLst>
          </p:cNvPr>
          <p:cNvCxnSpPr>
            <a:stCxn id="18" idx="1"/>
            <a:endCxn id="11" idx="5"/>
          </p:cNvCxnSpPr>
          <p:nvPr/>
        </p:nvCxnSpPr>
        <p:spPr>
          <a:xfrm flipH="1" flipV="1">
            <a:off x="9424306" y="4860495"/>
            <a:ext cx="182577" cy="1137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21707B2-0D37-413F-8A75-6EBB5B14ED49}"/>
              </a:ext>
            </a:extLst>
          </p:cNvPr>
          <p:cNvCxnSpPr>
            <a:stCxn id="14" idx="6"/>
            <a:endCxn id="11" idx="1"/>
          </p:cNvCxnSpPr>
          <p:nvPr/>
        </p:nvCxnSpPr>
        <p:spPr>
          <a:xfrm>
            <a:off x="1260629" y="1966408"/>
            <a:ext cx="7504543" cy="223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3D15005-EFD3-4BF9-8ABC-9BB9142BAE6C}"/>
              </a:ext>
            </a:extLst>
          </p:cNvPr>
          <p:cNvSpPr txBox="1"/>
          <p:nvPr/>
        </p:nvSpPr>
        <p:spPr>
          <a:xfrm>
            <a:off x="1811044" y="1660124"/>
            <a:ext cx="295365" cy="38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72AD93C-6648-49FA-B632-F5030F15DD7D}"/>
              </a:ext>
            </a:extLst>
          </p:cNvPr>
          <p:cNvSpPr txBox="1"/>
          <p:nvPr/>
        </p:nvSpPr>
        <p:spPr>
          <a:xfrm>
            <a:off x="2456526" y="2516792"/>
            <a:ext cx="295365" cy="38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A24FC5F-D4B4-466F-A344-A4D70046125E}"/>
              </a:ext>
            </a:extLst>
          </p:cNvPr>
          <p:cNvSpPr txBox="1"/>
          <p:nvPr/>
        </p:nvSpPr>
        <p:spPr>
          <a:xfrm>
            <a:off x="1835443" y="2430820"/>
            <a:ext cx="295365" cy="38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E71AAFB-9F2F-42B4-AEFC-8EEA55F9D15D}"/>
              </a:ext>
            </a:extLst>
          </p:cNvPr>
          <p:cNvSpPr txBox="1"/>
          <p:nvPr/>
        </p:nvSpPr>
        <p:spPr>
          <a:xfrm>
            <a:off x="5329133" y="2876705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4907240-535E-492F-BEB6-65D8A213D100}"/>
              </a:ext>
            </a:extLst>
          </p:cNvPr>
          <p:cNvSpPr txBox="1"/>
          <p:nvPr/>
        </p:nvSpPr>
        <p:spPr>
          <a:xfrm>
            <a:off x="3687595" y="1038162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789B34A-49D0-4B6C-91B9-C1EC28FD5130}"/>
              </a:ext>
            </a:extLst>
          </p:cNvPr>
          <p:cNvSpPr txBox="1"/>
          <p:nvPr/>
        </p:nvSpPr>
        <p:spPr>
          <a:xfrm>
            <a:off x="4447259" y="2393592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12331EB-C870-467A-89FA-D64054994216}"/>
              </a:ext>
            </a:extLst>
          </p:cNvPr>
          <p:cNvSpPr txBox="1"/>
          <p:nvPr/>
        </p:nvSpPr>
        <p:spPr>
          <a:xfrm>
            <a:off x="9015142" y="2969704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A216651A-F2F4-41F0-A641-6F936535CACD}"/>
              </a:ext>
            </a:extLst>
          </p:cNvPr>
          <p:cNvSpPr txBox="1"/>
          <p:nvPr/>
        </p:nvSpPr>
        <p:spPr>
          <a:xfrm>
            <a:off x="3101356" y="3491695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FCBAE2E-E5A5-4A2D-A529-562DAF098571}"/>
              </a:ext>
            </a:extLst>
          </p:cNvPr>
          <p:cNvSpPr txBox="1"/>
          <p:nvPr/>
        </p:nvSpPr>
        <p:spPr>
          <a:xfrm>
            <a:off x="3169316" y="4712922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358D7A6C-7858-4183-B843-8AAC7B3E7D15}"/>
              </a:ext>
            </a:extLst>
          </p:cNvPr>
          <p:cNvSpPr txBox="1"/>
          <p:nvPr/>
        </p:nvSpPr>
        <p:spPr>
          <a:xfrm>
            <a:off x="5398819" y="6213450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79BFA1B-1AC0-480A-B10D-EF3E04B992C0}"/>
              </a:ext>
            </a:extLst>
          </p:cNvPr>
          <p:cNvSpPr txBox="1"/>
          <p:nvPr/>
        </p:nvSpPr>
        <p:spPr>
          <a:xfrm>
            <a:off x="4324064" y="4966728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25617B6-0BAB-4CCF-BB13-E0514B5AE716}"/>
              </a:ext>
            </a:extLst>
          </p:cNvPr>
          <p:cNvSpPr txBox="1"/>
          <p:nvPr/>
        </p:nvSpPr>
        <p:spPr>
          <a:xfrm>
            <a:off x="5342680" y="3906050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3E4E9C9-E12A-4017-861A-902CA84CB161}"/>
              </a:ext>
            </a:extLst>
          </p:cNvPr>
          <p:cNvSpPr txBox="1"/>
          <p:nvPr/>
        </p:nvSpPr>
        <p:spPr>
          <a:xfrm>
            <a:off x="6697146" y="5250671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D093A71-F82C-44B7-A83D-A3A39BCB72A0}"/>
              </a:ext>
            </a:extLst>
          </p:cNvPr>
          <p:cNvSpPr txBox="1"/>
          <p:nvPr/>
        </p:nvSpPr>
        <p:spPr>
          <a:xfrm flipH="1">
            <a:off x="8587516" y="5813402"/>
            <a:ext cx="2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768F804-B040-4A2E-AC2F-6A896AF8B1A1}"/>
              </a:ext>
            </a:extLst>
          </p:cNvPr>
          <p:cNvSpPr txBox="1"/>
          <p:nvPr/>
        </p:nvSpPr>
        <p:spPr>
          <a:xfrm>
            <a:off x="7690712" y="4590347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4D245BC-969A-4116-8326-F9B85E4ABD42}"/>
              </a:ext>
            </a:extLst>
          </p:cNvPr>
          <p:cNvSpPr txBox="1"/>
          <p:nvPr/>
        </p:nvSpPr>
        <p:spPr>
          <a:xfrm>
            <a:off x="9786377" y="5107683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358C6CE5-7BD5-447B-A101-84D901CD3889}"/>
              </a:ext>
            </a:extLst>
          </p:cNvPr>
          <p:cNvSpPr txBox="1"/>
          <p:nvPr/>
        </p:nvSpPr>
        <p:spPr>
          <a:xfrm>
            <a:off x="10402528" y="4727495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F58D833-E214-4198-A903-7B523C371D8F}"/>
              </a:ext>
            </a:extLst>
          </p:cNvPr>
          <p:cNvSpPr txBox="1"/>
          <p:nvPr/>
        </p:nvSpPr>
        <p:spPr>
          <a:xfrm>
            <a:off x="11319384" y="2810986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B4DFDD8-1F7E-4C81-9EAA-69C01ED6126C}"/>
              </a:ext>
            </a:extLst>
          </p:cNvPr>
          <p:cNvSpPr txBox="1"/>
          <p:nvPr/>
        </p:nvSpPr>
        <p:spPr>
          <a:xfrm>
            <a:off x="9579659" y="2140913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395348DA-207A-4EDC-96BC-F585AB8BB7F3}"/>
              </a:ext>
            </a:extLst>
          </p:cNvPr>
          <p:cNvSpPr txBox="1"/>
          <p:nvPr/>
        </p:nvSpPr>
        <p:spPr>
          <a:xfrm>
            <a:off x="8825889" y="991852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B0DA0A8-2615-4FE5-862D-EA88D6E2D8D8}"/>
              </a:ext>
            </a:extLst>
          </p:cNvPr>
          <p:cNvSpPr txBox="1"/>
          <p:nvPr/>
        </p:nvSpPr>
        <p:spPr>
          <a:xfrm>
            <a:off x="10813778" y="1275020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D0F9AAB7-4396-4C0B-A68B-A9DB9C8F55C3}"/>
              </a:ext>
            </a:extLst>
          </p:cNvPr>
          <p:cNvSpPr txBox="1"/>
          <p:nvPr/>
        </p:nvSpPr>
        <p:spPr>
          <a:xfrm>
            <a:off x="9786377" y="1252425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146EF93-A239-4FAB-8262-97FA2F3C6446}"/>
              </a:ext>
            </a:extLst>
          </p:cNvPr>
          <p:cNvSpPr txBox="1"/>
          <p:nvPr/>
        </p:nvSpPr>
        <p:spPr>
          <a:xfrm>
            <a:off x="9670974" y="147005"/>
            <a:ext cx="50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848C5072-1007-42BD-B52C-F2A03F3E38B8}"/>
              </a:ext>
            </a:extLst>
          </p:cNvPr>
          <p:cNvSpPr txBox="1"/>
          <p:nvPr/>
        </p:nvSpPr>
        <p:spPr>
          <a:xfrm>
            <a:off x="6232124" y="257452"/>
            <a:ext cx="137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单位：百米</a:t>
            </a:r>
          </a:p>
        </p:txBody>
      </p:sp>
    </p:spTree>
    <p:extLst>
      <p:ext uri="{BB962C8B-B14F-4D97-AF65-F5344CB8AC3E}">
        <p14:creationId xmlns:p14="http://schemas.microsoft.com/office/powerpoint/2010/main" val="44128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65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小均</dc:creator>
  <cp:lastModifiedBy>唐 小均</cp:lastModifiedBy>
  <cp:revision>9</cp:revision>
  <dcterms:created xsi:type="dcterms:W3CDTF">2021-06-30T01:16:55Z</dcterms:created>
  <dcterms:modified xsi:type="dcterms:W3CDTF">2021-06-30T03:59:38Z</dcterms:modified>
</cp:coreProperties>
</file>