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6" r:id="rId4"/>
    <p:sldId id="258" r:id="rId5"/>
    <p:sldId id="262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1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5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1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3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5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5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9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8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3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3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35E5A-9A51-4AB7-A677-3D698A9948B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7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10.png"/><Relationship Id="rId21" Type="http://schemas.openxmlformats.org/officeDocument/2006/relationships/image" Target="../media/image20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10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5" Type="http://schemas.openxmlformats.org/officeDocument/2006/relationships/image" Target="../media/image40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31.t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/>
          <p:cNvGrpSpPr/>
          <p:nvPr/>
        </p:nvGrpSpPr>
        <p:grpSpPr>
          <a:xfrm>
            <a:off x="2120980" y="1493520"/>
            <a:ext cx="2349222" cy="2396490"/>
            <a:chOff x="1746528" y="1882140"/>
            <a:chExt cx="2349222" cy="2396490"/>
          </a:xfrm>
        </p:grpSpPr>
        <p:sp>
          <p:nvSpPr>
            <p:cNvPr id="36" name="Oval 35"/>
            <p:cNvSpPr/>
            <p:nvPr/>
          </p:nvSpPr>
          <p:spPr>
            <a:xfrm>
              <a:off x="3707130" y="188214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1759982" y="188214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2733556" y="188214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</a:p>
          </p:txBody>
        </p:sp>
        <p:cxnSp>
          <p:nvCxnSpPr>
            <p:cNvPr id="41" name="Straight Arrow Connector 40"/>
            <p:cNvCxnSpPr>
              <a:stCxn id="37" idx="6"/>
              <a:endCxn id="38" idx="2"/>
            </p:cNvCxnSpPr>
            <p:nvPr/>
          </p:nvCxnSpPr>
          <p:spPr>
            <a:xfrm>
              <a:off x="2148602" y="2076450"/>
              <a:ext cx="5849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8" idx="6"/>
              <a:endCxn id="36" idx="2"/>
            </p:cNvCxnSpPr>
            <p:nvPr/>
          </p:nvCxnSpPr>
          <p:spPr>
            <a:xfrm>
              <a:off x="3122176" y="2076450"/>
              <a:ext cx="5849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3693676" y="260985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1746528" y="260985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2712244" y="260985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</a:p>
          </p:txBody>
        </p:sp>
        <p:cxnSp>
          <p:nvCxnSpPr>
            <p:cNvPr id="70" name="Straight Arrow Connector 69"/>
            <p:cNvCxnSpPr>
              <a:stCxn id="69" idx="2"/>
              <a:endCxn id="68" idx="6"/>
            </p:cNvCxnSpPr>
            <p:nvPr/>
          </p:nvCxnSpPr>
          <p:spPr>
            <a:xfrm flipH="1">
              <a:off x="2135148" y="2804160"/>
              <a:ext cx="577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7" idx="2"/>
              <a:endCxn id="69" idx="6"/>
            </p:cNvCxnSpPr>
            <p:nvPr/>
          </p:nvCxnSpPr>
          <p:spPr>
            <a:xfrm flipH="1">
              <a:off x="3100864" y="2804160"/>
              <a:ext cx="5928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3491508" y="389001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1932980" y="389001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2712244" y="327660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</a:p>
          </p:txBody>
        </p:sp>
        <p:cxnSp>
          <p:nvCxnSpPr>
            <p:cNvPr id="83" name="Straight Arrow Connector 82"/>
            <p:cNvCxnSpPr>
              <a:stCxn id="82" idx="2"/>
              <a:endCxn id="81" idx="7"/>
            </p:cNvCxnSpPr>
            <p:nvPr/>
          </p:nvCxnSpPr>
          <p:spPr>
            <a:xfrm flipH="1">
              <a:off x="2264688" y="3470910"/>
              <a:ext cx="447556" cy="4760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endCxn id="80" idx="1"/>
            </p:cNvCxnSpPr>
            <p:nvPr/>
          </p:nvCxnSpPr>
          <p:spPr>
            <a:xfrm>
              <a:off x="3079552" y="3470909"/>
              <a:ext cx="468868" cy="4760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5790962" y="1122516"/>
            <a:ext cx="2098000" cy="3156114"/>
            <a:chOff x="5790962" y="1122516"/>
            <a:chExt cx="2098000" cy="3156114"/>
          </a:xfrm>
        </p:grpSpPr>
        <p:sp>
          <p:nvSpPr>
            <p:cNvPr id="99" name="Oval 98"/>
            <p:cNvSpPr/>
            <p:nvPr/>
          </p:nvSpPr>
          <p:spPr>
            <a:xfrm>
              <a:off x="7500342" y="1122516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00" name="Oval 99"/>
            <p:cNvSpPr/>
            <p:nvPr/>
          </p:nvSpPr>
          <p:spPr>
            <a:xfrm>
              <a:off x="5790962" y="1168236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6667024" y="1819982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</a:p>
          </p:txBody>
        </p:sp>
        <p:cxnSp>
          <p:nvCxnSpPr>
            <p:cNvPr id="102" name="Straight Arrow Connector 101"/>
            <p:cNvCxnSpPr>
              <a:stCxn id="100" idx="5"/>
              <a:endCxn id="101" idx="2"/>
            </p:cNvCxnSpPr>
            <p:nvPr/>
          </p:nvCxnSpPr>
          <p:spPr>
            <a:xfrm>
              <a:off x="6122670" y="1499944"/>
              <a:ext cx="544354" cy="5143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9" idx="3"/>
              <a:endCxn id="101" idx="6"/>
            </p:cNvCxnSpPr>
            <p:nvPr/>
          </p:nvCxnSpPr>
          <p:spPr>
            <a:xfrm flipH="1">
              <a:off x="7055644" y="1454224"/>
              <a:ext cx="501610" cy="560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/>
          </p:nvSpPr>
          <p:spPr>
            <a:xfrm>
              <a:off x="7500342" y="2181932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14" name="Oval 113"/>
            <p:cNvSpPr/>
            <p:nvPr/>
          </p:nvSpPr>
          <p:spPr>
            <a:xfrm>
              <a:off x="5790962" y="2227652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6667024" y="2879398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</a:p>
          </p:txBody>
        </p:sp>
        <p:cxnSp>
          <p:nvCxnSpPr>
            <p:cNvPr id="116" name="Straight Arrow Connector 115"/>
            <p:cNvCxnSpPr>
              <a:stCxn id="114" idx="5"/>
              <a:endCxn id="115" idx="2"/>
            </p:cNvCxnSpPr>
            <p:nvPr/>
          </p:nvCxnSpPr>
          <p:spPr>
            <a:xfrm>
              <a:off x="6122670" y="2559360"/>
              <a:ext cx="544354" cy="5143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3" idx="3"/>
              <a:endCxn id="115" idx="6"/>
            </p:cNvCxnSpPr>
            <p:nvPr/>
          </p:nvCxnSpPr>
          <p:spPr>
            <a:xfrm flipH="1">
              <a:off x="7055644" y="2513640"/>
              <a:ext cx="501610" cy="560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6861334" y="3292312"/>
              <a:ext cx="0" cy="5734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6667024" y="389001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478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60">
            <a:extLst>
              <a:ext uri="{FF2B5EF4-FFF2-40B4-BE49-F238E27FC236}">
                <a16:creationId xmlns:a16="http://schemas.microsoft.com/office/drawing/2014/main" id="{9F9E17E5-8F69-425C-9C7F-E176A459B0D1}"/>
              </a:ext>
            </a:extLst>
          </p:cNvPr>
          <p:cNvGrpSpPr/>
          <p:nvPr/>
        </p:nvGrpSpPr>
        <p:grpSpPr>
          <a:xfrm>
            <a:off x="4092753" y="2898259"/>
            <a:ext cx="4215765" cy="415290"/>
            <a:chOff x="5593080" y="4137064"/>
            <a:chExt cx="4215765" cy="4152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45">
                  <a:extLst>
                    <a:ext uri="{FF2B5EF4-FFF2-40B4-BE49-F238E27FC236}">
                      <a16:creationId xmlns:a16="http://schemas.microsoft.com/office/drawing/2014/main" id="{7F30FF63-DE17-4F94-AA7F-98BE03BA050B}"/>
                    </a:ext>
                  </a:extLst>
                </p:cNvPr>
                <p:cNvSpPr/>
                <p:nvPr/>
              </p:nvSpPr>
              <p:spPr>
                <a:xfrm>
                  <a:off x="5593080" y="4137064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45">
                  <a:extLst>
                    <a:ext uri="{FF2B5EF4-FFF2-40B4-BE49-F238E27FC236}">
                      <a16:creationId xmlns:a16="http://schemas.microsoft.com/office/drawing/2014/main" id="{7F30FF63-DE17-4F94-AA7F-98BE03BA05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3080" y="4137064"/>
                  <a:ext cx="388620" cy="38862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46">
                  <a:extLst>
                    <a:ext uri="{FF2B5EF4-FFF2-40B4-BE49-F238E27FC236}">
                      <a16:creationId xmlns:a16="http://schemas.microsoft.com/office/drawing/2014/main" id="{972344AC-9DA7-4FFB-B2FB-35AE2DCEF5FA}"/>
                    </a:ext>
                  </a:extLst>
                </p:cNvPr>
                <p:cNvSpPr/>
                <p:nvPr/>
              </p:nvSpPr>
              <p:spPr>
                <a:xfrm>
                  <a:off x="6577965" y="4144446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Oval 146">
                  <a:extLst>
                    <a:ext uri="{FF2B5EF4-FFF2-40B4-BE49-F238E27FC236}">
                      <a16:creationId xmlns:a16="http://schemas.microsoft.com/office/drawing/2014/main" id="{972344AC-9DA7-4FFB-B2FB-35AE2DCEF5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7965" y="4144446"/>
                  <a:ext cx="388620" cy="388620"/>
                </a:xfrm>
                <a:prstGeom prst="ellipse">
                  <a:avLst/>
                </a:prstGeom>
                <a:blipFill>
                  <a:blip r:embed="rId3"/>
                  <a:stretch>
                    <a:fillRect l="-151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147">
                  <a:extLst>
                    <a:ext uri="{FF2B5EF4-FFF2-40B4-BE49-F238E27FC236}">
                      <a16:creationId xmlns:a16="http://schemas.microsoft.com/office/drawing/2014/main" id="{88F9418E-89D0-431B-AA43-B1771AC645D2}"/>
                    </a:ext>
                  </a:extLst>
                </p:cNvPr>
                <p:cNvSpPr/>
                <p:nvPr/>
              </p:nvSpPr>
              <p:spPr>
                <a:xfrm>
                  <a:off x="9420225" y="4159686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147">
                  <a:extLst>
                    <a:ext uri="{FF2B5EF4-FFF2-40B4-BE49-F238E27FC236}">
                      <a16:creationId xmlns:a16="http://schemas.microsoft.com/office/drawing/2014/main" id="{88F9418E-89D0-431B-AA43-B1771AC645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225" y="4159686"/>
                  <a:ext cx="388620" cy="388620"/>
                </a:xfrm>
                <a:prstGeom prst="ellipse">
                  <a:avLst/>
                </a:prstGeom>
                <a:blipFill>
                  <a:blip r:embed="rId4"/>
                  <a:stretch>
                    <a:fillRect l="-4545" r="-303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148">
                  <a:extLst>
                    <a:ext uri="{FF2B5EF4-FFF2-40B4-BE49-F238E27FC236}">
                      <a16:creationId xmlns:a16="http://schemas.microsoft.com/office/drawing/2014/main" id="{C73505A0-C949-407A-92A7-1434FE5F8D77}"/>
                    </a:ext>
                  </a:extLst>
                </p:cNvPr>
                <p:cNvSpPr/>
                <p:nvPr/>
              </p:nvSpPr>
              <p:spPr>
                <a:xfrm>
                  <a:off x="7544456" y="4157186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148">
                  <a:extLst>
                    <a:ext uri="{FF2B5EF4-FFF2-40B4-BE49-F238E27FC236}">
                      <a16:creationId xmlns:a16="http://schemas.microsoft.com/office/drawing/2014/main" id="{C73505A0-C949-407A-92A7-1434FE5F8D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4456" y="4157186"/>
                  <a:ext cx="388620" cy="38862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149">
              <a:extLst>
                <a:ext uri="{FF2B5EF4-FFF2-40B4-BE49-F238E27FC236}">
                  <a16:creationId xmlns:a16="http://schemas.microsoft.com/office/drawing/2014/main" id="{E81E50E7-B6E9-4A5A-A578-A4E8B6735CFB}"/>
                </a:ext>
              </a:extLst>
            </p:cNvPr>
            <p:cNvCxnSpPr>
              <a:endCxn id="20" idx="2"/>
            </p:cNvCxnSpPr>
            <p:nvPr/>
          </p:nvCxnSpPr>
          <p:spPr>
            <a:xfrm>
              <a:off x="5946458" y="4331374"/>
              <a:ext cx="631507" cy="73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150">
              <a:extLst>
                <a:ext uri="{FF2B5EF4-FFF2-40B4-BE49-F238E27FC236}">
                  <a16:creationId xmlns:a16="http://schemas.microsoft.com/office/drawing/2014/main" id="{9FE7D032-0EC8-48C6-84A9-155464F95A0A}"/>
                </a:ext>
              </a:extLst>
            </p:cNvPr>
            <p:cNvCxnSpPr/>
            <p:nvPr/>
          </p:nvCxnSpPr>
          <p:spPr>
            <a:xfrm>
              <a:off x="6998376" y="4351496"/>
              <a:ext cx="5187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151">
                  <a:extLst>
                    <a:ext uri="{FF2B5EF4-FFF2-40B4-BE49-F238E27FC236}">
                      <a16:creationId xmlns:a16="http://schemas.microsoft.com/office/drawing/2014/main" id="{67C06B9D-A512-4F6A-9C32-678AF680B8BC}"/>
                    </a:ext>
                  </a:extLst>
                </p:cNvPr>
                <p:cNvSpPr txBox="1"/>
                <p:nvPr/>
              </p:nvSpPr>
              <p:spPr>
                <a:xfrm>
                  <a:off x="8897364" y="4163734"/>
                  <a:ext cx="43473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151">
                  <a:extLst>
                    <a:ext uri="{FF2B5EF4-FFF2-40B4-BE49-F238E27FC236}">
                      <a16:creationId xmlns:a16="http://schemas.microsoft.com/office/drawing/2014/main" id="{67C06B9D-A512-4F6A-9C32-678AF680B8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7364" y="4163734"/>
                  <a:ext cx="43473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154">
              <a:extLst>
                <a:ext uri="{FF2B5EF4-FFF2-40B4-BE49-F238E27FC236}">
                  <a16:creationId xmlns:a16="http://schemas.microsoft.com/office/drawing/2014/main" id="{6F0D7F88-0116-4AFE-874D-576790FC1037}"/>
                </a:ext>
              </a:extLst>
            </p:cNvPr>
            <p:cNvCxnSpPr/>
            <p:nvPr/>
          </p:nvCxnSpPr>
          <p:spPr>
            <a:xfrm>
              <a:off x="7952781" y="4348400"/>
              <a:ext cx="5187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155">
                  <a:extLst>
                    <a:ext uri="{FF2B5EF4-FFF2-40B4-BE49-F238E27FC236}">
                      <a16:creationId xmlns:a16="http://schemas.microsoft.com/office/drawing/2014/main" id="{FAA0CD89-0CED-467A-9E16-47DE77500CE8}"/>
                    </a:ext>
                  </a:extLst>
                </p:cNvPr>
                <p:cNvSpPr/>
                <p:nvPr/>
              </p:nvSpPr>
              <p:spPr>
                <a:xfrm>
                  <a:off x="8471535" y="4163734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155">
                  <a:extLst>
                    <a:ext uri="{FF2B5EF4-FFF2-40B4-BE49-F238E27FC236}">
                      <a16:creationId xmlns:a16="http://schemas.microsoft.com/office/drawing/2014/main" id="{FAA0CD89-0CED-467A-9E16-47DE77500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1535" y="4163734"/>
                  <a:ext cx="388620" cy="388620"/>
                </a:xfrm>
                <a:prstGeom prst="ellipse">
                  <a:avLst/>
                </a:prstGeom>
                <a:blipFill>
                  <a:blip r:embed="rId7"/>
                  <a:stretch>
                    <a:fillRect l="-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urved Connector 157">
              <a:extLst>
                <a:ext uri="{FF2B5EF4-FFF2-40B4-BE49-F238E27FC236}">
                  <a16:creationId xmlns:a16="http://schemas.microsoft.com/office/drawing/2014/main" id="{CD7E5934-CB24-4333-9ABD-E4DEC25B2604}"/>
                </a:ext>
              </a:extLst>
            </p:cNvPr>
            <p:cNvCxnSpPr>
              <a:stCxn id="19" idx="7"/>
              <a:endCxn id="22" idx="1"/>
            </p:cNvCxnSpPr>
            <p:nvPr/>
          </p:nvCxnSpPr>
          <p:spPr>
            <a:xfrm rot="16200000" flipH="1">
              <a:off x="6753017" y="3365747"/>
              <a:ext cx="20122" cy="1676580"/>
            </a:xfrm>
            <a:prstGeom prst="curvedConnector3">
              <a:avLst>
                <a:gd name="adj1" fmla="val -141890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159">
              <a:extLst>
                <a:ext uri="{FF2B5EF4-FFF2-40B4-BE49-F238E27FC236}">
                  <a16:creationId xmlns:a16="http://schemas.microsoft.com/office/drawing/2014/main" id="{897F6D22-17D6-43B8-812B-D7FC52627979}"/>
                </a:ext>
              </a:extLst>
            </p:cNvPr>
            <p:cNvCxnSpPr>
              <a:stCxn id="20" idx="7"/>
              <a:endCxn id="27" idx="1"/>
            </p:cNvCxnSpPr>
            <p:nvPr/>
          </p:nvCxnSpPr>
          <p:spPr>
            <a:xfrm rot="16200000" flipH="1">
              <a:off x="7709416" y="3401615"/>
              <a:ext cx="19288" cy="1618774"/>
            </a:xfrm>
            <a:prstGeom prst="curvedConnector3">
              <a:avLst>
                <a:gd name="adj1" fmla="val -148025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728ABAC7-0FF2-4B68-B5EE-13023FBE1539}"/>
              </a:ext>
            </a:extLst>
          </p:cNvPr>
          <p:cNvCxnSpPr>
            <a:stCxn id="19" idx="7"/>
            <a:endCxn id="27" idx="0"/>
          </p:cNvCxnSpPr>
          <p:nvPr/>
        </p:nvCxnSpPr>
        <p:spPr>
          <a:xfrm rot="5400000" flipH="1" flipV="1">
            <a:off x="5779868" y="1569522"/>
            <a:ext cx="30242" cy="2741057"/>
          </a:xfrm>
          <a:prstGeom prst="curvedConnector3">
            <a:avLst>
              <a:gd name="adj1" fmla="val 150183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59B41FFD-F1E0-4AB5-9354-E1CFBA7D5D09}"/>
              </a:ext>
            </a:extLst>
          </p:cNvPr>
          <p:cNvCxnSpPr>
            <a:stCxn id="19" idx="7"/>
            <a:endCxn id="21" idx="0"/>
          </p:cNvCxnSpPr>
          <p:nvPr/>
        </p:nvCxnSpPr>
        <p:spPr>
          <a:xfrm rot="5400000" flipH="1" flipV="1">
            <a:off x="6252189" y="1093153"/>
            <a:ext cx="34290" cy="3689747"/>
          </a:xfrm>
          <a:prstGeom prst="curvedConnector3">
            <a:avLst>
              <a:gd name="adj1" fmla="val 17905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B20B8C23-0AA1-4A5C-AC35-A75F05DE82FC}"/>
              </a:ext>
            </a:extLst>
          </p:cNvPr>
          <p:cNvCxnSpPr>
            <a:stCxn id="20" idx="4"/>
            <a:endCxn id="21" idx="3"/>
          </p:cNvCxnSpPr>
          <p:nvPr/>
        </p:nvCxnSpPr>
        <p:spPr>
          <a:xfrm rot="5400000" flipH="1" flipV="1">
            <a:off x="6603543" y="1920994"/>
            <a:ext cx="41672" cy="2704862"/>
          </a:xfrm>
          <a:prstGeom prst="curvedConnector3">
            <a:avLst>
              <a:gd name="adj1" fmla="val -5851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5F4F507F-1294-49C2-B15A-5B4AEC15852D}"/>
              </a:ext>
            </a:extLst>
          </p:cNvPr>
          <p:cNvCxnSpPr>
            <a:stCxn id="22" idx="4"/>
            <a:endCxn id="21" idx="4"/>
          </p:cNvCxnSpPr>
          <p:nvPr/>
        </p:nvCxnSpPr>
        <p:spPr>
          <a:xfrm rot="16200000" flipH="1">
            <a:off x="7175073" y="2370366"/>
            <a:ext cx="2500" cy="1875769"/>
          </a:xfrm>
          <a:prstGeom prst="curvedConnector3">
            <a:avLst>
              <a:gd name="adj1" fmla="val 9244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C4150571-CDCC-4AD2-989D-EC35E237AE56}"/>
              </a:ext>
            </a:extLst>
          </p:cNvPr>
          <p:cNvCxnSpPr>
            <a:stCxn id="27" idx="4"/>
            <a:endCxn id="21" idx="4"/>
          </p:cNvCxnSpPr>
          <p:nvPr/>
        </p:nvCxnSpPr>
        <p:spPr>
          <a:xfrm rot="5400000" flipH="1" flipV="1">
            <a:off x="7637839" y="2837180"/>
            <a:ext cx="4048" cy="948690"/>
          </a:xfrm>
          <a:prstGeom prst="curvedConnector3">
            <a:avLst>
              <a:gd name="adj1" fmla="val -56472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3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>
            <a:off x="1737360" y="198120"/>
            <a:ext cx="2324100" cy="1828800"/>
            <a:chOff x="3177540" y="1744980"/>
            <a:chExt cx="2324100" cy="1828800"/>
          </a:xfrm>
        </p:grpSpPr>
        <p:sp>
          <p:nvSpPr>
            <p:cNvPr id="71" name="Oval 70"/>
            <p:cNvSpPr/>
            <p:nvPr/>
          </p:nvSpPr>
          <p:spPr>
            <a:xfrm>
              <a:off x="5086350" y="174498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3177540" y="213360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4297680" y="252222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3451860" y="318516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5113020" y="310134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78" name="Straight Arrow Connector 77"/>
            <p:cNvCxnSpPr>
              <a:endCxn id="74" idx="2"/>
            </p:cNvCxnSpPr>
            <p:nvPr/>
          </p:nvCxnSpPr>
          <p:spPr>
            <a:xfrm>
              <a:off x="3566160" y="2383155"/>
              <a:ext cx="731520" cy="3333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1" idx="3"/>
              <a:endCxn id="74" idx="7"/>
            </p:cNvCxnSpPr>
            <p:nvPr/>
          </p:nvCxnSpPr>
          <p:spPr>
            <a:xfrm flipH="1">
              <a:off x="4629388" y="2076688"/>
              <a:ext cx="513874" cy="502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H="1">
              <a:off x="3812024" y="2850118"/>
              <a:ext cx="513874" cy="502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76" idx="2"/>
              <a:endCxn id="75" idx="6"/>
            </p:cNvCxnSpPr>
            <p:nvPr/>
          </p:nvCxnSpPr>
          <p:spPr>
            <a:xfrm flipH="1">
              <a:off x="3840480" y="3295650"/>
              <a:ext cx="1272540" cy="838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76" idx="1"/>
            </p:cNvCxnSpPr>
            <p:nvPr/>
          </p:nvCxnSpPr>
          <p:spPr>
            <a:xfrm>
              <a:off x="4691658" y="2806065"/>
              <a:ext cx="478274" cy="3521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5623560" y="258723"/>
            <a:ext cx="2623185" cy="1821894"/>
            <a:chOff x="6469380" y="1526620"/>
            <a:chExt cx="2623185" cy="18218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Oval 93"/>
                <p:cNvSpPr/>
                <p:nvPr/>
              </p:nvSpPr>
              <p:spPr>
                <a:xfrm>
                  <a:off x="7974330" y="1526620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Oval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330" y="1526620"/>
                  <a:ext cx="388620" cy="388620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Oval 94"/>
                <p:cNvSpPr/>
                <p:nvPr/>
              </p:nvSpPr>
              <p:spPr>
                <a:xfrm>
                  <a:off x="6953607" y="1526620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Oval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3607" y="1526620"/>
                  <a:ext cx="388620" cy="38862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Oval 96"/>
                <p:cNvSpPr/>
                <p:nvPr/>
              </p:nvSpPr>
              <p:spPr>
                <a:xfrm>
                  <a:off x="6469380" y="2952512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Oval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9380" y="2952512"/>
                  <a:ext cx="388620" cy="38862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l="-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Oval 104"/>
                <p:cNvSpPr/>
                <p:nvPr/>
              </p:nvSpPr>
              <p:spPr>
                <a:xfrm>
                  <a:off x="7157085" y="2959894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Oval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7085" y="2959894"/>
                  <a:ext cx="388620" cy="38862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Oval 105"/>
                <p:cNvSpPr/>
                <p:nvPr/>
              </p:nvSpPr>
              <p:spPr>
                <a:xfrm>
                  <a:off x="8703945" y="2959894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Oval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3945" y="2959894"/>
                  <a:ext cx="388620" cy="38862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4545" r="-303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/>
            <p:nvPr/>
          </p:nvCxnSpPr>
          <p:spPr>
            <a:xfrm flipH="1">
              <a:off x="6709410" y="1865948"/>
              <a:ext cx="346829" cy="1094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95" idx="4"/>
              <a:endCxn id="105" idx="0"/>
            </p:cNvCxnSpPr>
            <p:nvPr/>
          </p:nvCxnSpPr>
          <p:spPr>
            <a:xfrm>
              <a:off x="7147917" y="1915240"/>
              <a:ext cx="203478" cy="10446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endCxn id="106" idx="1"/>
            </p:cNvCxnSpPr>
            <p:nvPr/>
          </p:nvCxnSpPr>
          <p:spPr>
            <a:xfrm>
              <a:off x="7276623" y="1884998"/>
              <a:ext cx="1484234" cy="11318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endCxn id="106" idx="0"/>
            </p:cNvCxnSpPr>
            <p:nvPr/>
          </p:nvCxnSpPr>
          <p:spPr>
            <a:xfrm>
              <a:off x="8292583" y="1884998"/>
              <a:ext cx="605672" cy="10748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4" idx="3"/>
            </p:cNvCxnSpPr>
            <p:nvPr/>
          </p:nvCxnSpPr>
          <p:spPr>
            <a:xfrm flipH="1">
              <a:off x="6754892" y="1858328"/>
              <a:ext cx="1276350" cy="11037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94" idx="3"/>
            </p:cNvCxnSpPr>
            <p:nvPr/>
          </p:nvCxnSpPr>
          <p:spPr>
            <a:xfrm flipH="1">
              <a:off x="7399793" y="1858328"/>
              <a:ext cx="631449" cy="11230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7859357" y="2953822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9357" y="2953822"/>
                  <a:ext cx="43473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1" name="Group 160"/>
          <p:cNvGrpSpPr/>
          <p:nvPr/>
        </p:nvGrpSpPr>
        <p:grpSpPr>
          <a:xfrm>
            <a:off x="5593080" y="3413164"/>
            <a:ext cx="4215765" cy="415290"/>
            <a:chOff x="5593080" y="4137064"/>
            <a:chExt cx="4215765" cy="4152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Oval 145"/>
                <p:cNvSpPr/>
                <p:nvPr/>
              </p:nvSpPr>
              <p:spPr>
                <a:xfrm>
                  <a:off x="5593080" y="4137064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Oval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3080" y="4137064"/>
                  <a:ext cx="388620" cy="38862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Oval 146"/>
                <p:cNvSpPr/>
                <p:nvPr/>
              </p:nvSpPr>
              <p:spPr>
                <a:xfrm>
                  <a:off x="6577965" y="4144446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7" name="Oval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7965" y="4144446"/>
                  <a:ext cx="388620" cy="38862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51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Oval 147"/>
                <p:cNvSpPr/>
                <p:nvPr/>
              </p:nvSpPr>
              <p:spPr>
                <a:xfrm>
                  <a:off x="9420225" y="4159686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Oval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225" y="4159686"/>
                  <a:ext cx="388620" cy="38862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4545" r="-303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Oval 148"/>
                <p:cNvSpPr/>
                <p:nvPr/>
              </p:nvSpPr>
              <p:spPr>
                <a:xfrm>
                  <a:off x="7544456" y="4157186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Oval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4456" y="4157186"/>
                  <a:ext cx="388620" cy="38862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Arrow Connector 149"/>
            <p:cNvCxnSpPr>
              <a:endCxn id="147" idx="2"/>
            </p:cNvCxnSpPr>
            <p:nvPr/>
          </p:nvCxnSpPr>
          <p:spPr>
            <a:xfrm>
              <a:off x="5946458" y="4331374"/>
              <a:ext cx="631507" cy="73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6998376" y="4351496"/>
              <a:ext cx="5187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8897364" y="4163734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7364" y="4163734"/>
                  <a:ext cx="434734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5" name="Straight Arrow Connector 154"/>
            <p:cNvCxnSpPr/>
            <p:nvPr/>
          </p:nvCxnSpPr>
          <p:spPr>
            <a:xfrm>
              <a:off x="7952781" y="4348400"/>
              <a:ext cx="5187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Oval 155"/>
                <p:cNvSpPr/>
                <p:nvPr/>
              </p:nvSpPr>
              <p:spPr>
                <a:xfrm>
                  <a:off x="8471535" y="4163734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Oval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1535" y="4163734"/>
                  <a:ext cx="388620" cy="38862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l="-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8" name="Curved Connector 157"/>
            <p:cNvCxnSpPr>
              <a:stCxn id="146" idx="7"/>
              <a:endCxn id="149" idx="1"/>
            </p:cNvCxnSpPr>
            <p:nvPr/>
          </p:nvCxnSpPr>
          <p:spPr>
            <a:xfrm rot="16200000" flipH="1">
              <a:off x="6753017" y="3365747"/>
              <a:ext cx="20122" cy="1676580"/>
            </a:xfrm>
            <a:prstGeom prst="curvedConnector3">
              <a:avLst>
                <a:gd name="adj1" fmla="val -141890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urved Connector 159"/>
            <p:cNvCxnSpPr>
              <a:stCxn id="147" idx="7"/>
              <a:endCxn id="156" idx="1"/>
            </p:cNvCxnSpPr>
            <p:nvPr/>
          </p:nvCxnSpPr>
          <p:spPr>
            <a:xfrm rot="16200000" flipH="1">
              <a:off x="7709416" y="3401615"/>
              <a:ext cx="19288" cy="1618774"/>
            </a:xfrm>
            <a:prstGeom prst="curvedConnector3">
              <a:avLst>
                <a:gd name="adj1" fmla="val -148025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812760" y="4374991"/>
            <a:ext cx="3637320" cy="1438751"/>
            <a:chOff x="812760" y="4374991"/>
            <a:chExt cx="3637320" cy="14387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Oval 128"/>
                <p:cNvSpPr/>
                <p:nvPr/>
              </p:nvSpPr>
              <p:spPr>
                <a:xfrm>
                  <a:off x="818078" y="5417740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Oval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078" y="5417740"/>
                  <a:ext cx="388620" cy="38862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Oval 129"/>
                <p:cNvSpPr/>
                <p:nvPr/>
              </p:nvSpPr>
              <p:spPr>
                <a:xfrm>
                  <a:off x="1802963" y="5425122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Oval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2963" y="5425122"/>
                  <a:ext cx="388620" cy="38862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 l="-151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Oval 130"/>
                <p:cNvSpPr/>
                <p:nvPr/>
              </p:nvSpPr>
              <p:spPr>
                <a:xfrm>
                  <a:off x="4061460" y="5417422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Oval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1460" y="5417422"/>
                  <a:ext cx="388620" cy="388620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 l="-4545" r="-303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Oval 138"/>
                <p:cNvSpPr/>
                <p:nvPr/>
              </p:nvSpPr>
              <p:spPr>
                <a:xfrm>
                  <a:off x="2872752" y="5417422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Oval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2752" y="5417422"/>
                  <a:ext cx="388620" cy="388620"/>
                </a:xfrm>
                <a:prstGeom prst="ellipse">
                  <a:avLst/>
                </a:prstGeom>
                <a:blipFill rotWithShape="0">
                  <a:blip r:embed="rId17"/>
                  <a:stretch>
                    <a:fillRect l="-151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0" name="Straight Arrow Connector 139"/>
            <p:cNvCxnSpPr>
              <a:endCxn id="129" idx="0"/>
            </p:cNvCxnSpPr>
            <p:nvPr/>
          </p:nvCxnSpPr>
          <p:spPr>
            <a:xfrm>
              <a:off x="1007070" y="4783733"/>
              <a:ext cx="5318" cy="6340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66" idx="4"/>
              <a:endCxn id="139" idx="0"/>
            </p:cNvCxnSpPr>
            <p:nvPr/>
          </p:nvCxnSpPr>
          <p:spPr>
            <a:xfrm>
              <a:off x="3065126" y="4768493"/>
              <a:ext cx="1936" cy="6489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3485715" y="5425122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5715" y="5425122"/>
                  <a:ext cx="434734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2" name="Group 161"/>
            <p:cNvGrpSpPr/>
            <p:nvPr/>
          </p:nvGrpSpPr>
          <p:grpSpPr>
            <a:xfrm>
              <a:off x="812760" y="4374991"/>
              <a:ext cx="3610650" cy="404971"/>
              <a:chOff x="1557516" y="4698920"/>
              <a:chExt cx="3610650" cy="40497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Oval 162"/>
                  <p:cNvSpPr/>
                  <p:nvPr/>
                </p:nvSpPr>
                <p:spPr>
                  <a:xfrm>
                    <a:off x="1557516" y="4698920"/>
                    <a:ext cx="388620" cy="38862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Oval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7516" y="4698920"/>
                    <a:ext cx="388620" cy="388620"/>
                  </a:xfrm>
                  <a:prstGeom prst="ellipse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Oval 163"/>
                  <p:cNvSpPr/>
                  <p:nvPr/>
                </p:nvSpPr>
                <p:spPr>
                  <a:xfrm>
                    <a:off x="2542401" y="4706302"/>
                    <a:ext cx="388620" cy="38862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Oval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2401" y="4706302"/>
                    <a:ext cx="388620" cy="388620"/>
                  </a:xfrm>
                  <a:prstGeom prst="ellipse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Oval 164"/>
                  <p:cNvSpPr/>
                  <p:nvPr/>
                </p:nvSpPr>
                <p:spPr>
                  <a:xfrm>
                    <a:off x="4779546" y="4715271"/>
                    <a:ext cx="388620" cy="38862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Oval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9546" y="4715271"/>
                    <a:ext cx="388620" cy="388620"/>
                  </a:xfrm>
                  <a:prstGeom prst="ellipse">
                    <a:avLst/>
                  </a:prstGeom>
                  <a:blipFill rotWithShape="0">
                    <a:blip r:embed="rId21"/>
                    <a:stretch>
                      <a:fillRect l="-4545" r="-151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Oval 165"/>
                  <p:cNvSpPr/>
                  <p:nvPr/>
                </p:nvSpPr>
                <p:spPr>
                  <a:xfrm>
                    <a:off x="3615572" y="4703802"/>
                    <a:ext cx="388620" cy="38862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6" name="Oval 1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5572" y="4703802"/>
                    <a:ext cx="388620" cy="388620"/>
                  </a:xfrm>
                  <a:prstGeom prst="ellipse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7" name="Straight Arrow Connector 166"/>
              <p:cNvCxnSpPr>
                <a:endCxn id="164" idx="2"/>
              </p:cNvCxnSpPr>
              <p:nvPr/>
            </p:nvCxnSpPr>
            <p:spPr>
              <a:xfrm>
                <a:off x="1910894" y="4893230"/>
                <a:ext cx="631507" cy="73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/>
              <p:cNvCxnSpPr/>
              <p:nvPr/>
            </p:nvCxnSpPr>
            <p:spPr>
              <a:xfrm>
                <a:off x="2962812" y="4913352"/>
                <a:ext cx="631507" cy="73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TextBox 168"/>
                  <p:cNvSpPr txBox="1"/>
                  <p:nvPr/>
                </p:nvSpPr>
                <p:spPr>
                  <a:xfrm>
                    <a:off x="4234240" y="4725590"/>
                    <a:ext cx="4347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9" name="TextBox 1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4240" y="4725590"/>
                    <a:ext cx="434734" cy="369332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1" name="Straight Arrow Connector 170"/>
            <p:cNvCxnSpPr/>
            <p:nvPr/>
          </p:nvCxnSpPr>
          <p:spPr>
            <a:xfrm>
              <a:off x="1989296" y="4783415"/>
              <a:ext cx="5318" cy="6340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4253834" y="4763611"/>
              <a:ext cx="1936" cy="6489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797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1593409" y="896293"/>
            <a:ext cx="10105228" cy="3013400"/>
            <a:chOff x="1593409" y="896293"/>
            <a:chExt cx="10105228" cy="3013400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1964602" y="896293"/>
              <a:ext cx="0" cy="2571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1964602" y="3476531"/>
              <a:ext cx="28268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313567" y="348558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3567" y="3485586"/>
                  <a:ext cx="36798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593409" y="1908774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409" y="1908774"/>
                  <a:ext cx="36798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2209046" y="311439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2468126" y="299647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2617232" y="2875093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2778522" y="2897953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2925326" y="265084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3122692" y="2674170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3679528" y="2189318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3580646" y="246669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3980696" y="211538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4250858" y="2143598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3303923" y="248955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4507746" y="179994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1967811" y="1852177"/>
              <a:ext cx="2823681" cy="13843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3391227" y="1621790"/>
              <a:ext cx="64008" cy="640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5356371" y="914402"/>
              <a:ext cx="0" cy="2571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356371" y="3494640"/>
              <a:ext cx="28441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705336" y="350369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336" y="3503695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985178" y="1926883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5178" y="1926883"/>
                  <a:ext cx="3679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5600815" y="31325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859895" y="301458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009001" y="289320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6170291" y="291606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317095" y="266895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514461" y="2692279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7071297" y="2207427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972415" y="24848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7372465" y="213349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7418185" y="2298593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6695692" y="250766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6468741" y="2826848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V="1">
              <a:off x="5366744" y="1818051"/>
              <a:ext cx="2930228" cy="14365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8332407" y="1823131"/>
              <a:ext cx="64008" cy="640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8758036" y="951068"/>
              <a:ext cx="0" cy="2571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8758036" y="3531306"/>
              <a:ext cx="28441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0107001" y="3540361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7001" y="3540361"/>
                  <a:ext cx="36798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8386843" y="1963549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843" y="1963549"/>
                  <a:ext cx="36798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9002480" y="3169167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9261560" y="3051247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9410666" y="2929868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9571956" y="2952728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9718760" y="2705617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9916126" y="2728945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10472962" y="2244093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10374080" y="2521467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10774130" y="2170157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10819850" y="2335259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10097357" y="2544327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9870406" y="2863514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/>
            <p:cNvCxnSpPr/>
            <p:nvPr/>
          </p:nvCxnSpPr>
          <p:spPr>
            <a:xfrm flipV="1">
              <a:off x="8768409" y="1854717"/>
              <a:ext cx="2930228" cy="14365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11570206" y="2916062"/>
              <a:ext cx="64008" cy="640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595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 descr="苹果色">
            <a:extLst>
              <a:ext uri="{FF2B5EF4-FFF2-40B4-BE49-F238E27FC236}">
                <a16:creationId xmlns:a16="http://schemas.microsoft.com/office/drawing/2014/main" id="{72D35C99-6970-414B-91F2-D8D85A143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8150" y="1092200"/>
            <a:ext cx="504825" cy="504825"/>
          </a:xfrm>
          <a:prstGeom prst="rect">
            <a:avLst/>
          </a:prstGeom>
        </p:spPr>
      </p:pic>
      <p:pic>
        <p:nvPicPr>
          <p:cNvPr id="3" name="图形 2" descr="苹果色">
            <a:extLst>
              <a:ext uri="{FF2B5EF4-FFF2-40B4-BE49-F238E27FC236}">
                <a16:creationId xmlns:a16="http://schemas.microsoft.com/office/drawing/2014/main" id="{3CDFBC0D-B980-404D-9C0E-742644EA8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2334" y="1858962"/>
            <a:ext cx="504825" cy="504825"/>
          </a:xfrm>
          <a:prstGeom prst="rect">
            <a:avLst/>
          </a:prstGeom>
        </p:spPr>
      </p:pic>
      <p:pic>
        <p:nvPicPr>
          <p:cNvPr id="4" name="图形 3" descr="苹果色">
            <a:extLst>
              <a:ext uri="{FF2B5EF4-FFF2-40B4-BE49-F238E27FC236}">
                <a16:creationId xmlns:a16="http://schemas.microsoft.com/office/drawing/2014/main" id="{AC5016DF-B9FC-40FC-A8BE-8BFE1EDAD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3325" y="1339849"/>
            <a:ext cx="504825" cy="504825"/>
          </a:xfrm>
          <a:prstGeom prst="rect">
            <a:avLst/>
          </a:prstGeom>
        </p:spPr>
      </p:pic>
      <p:pic>
        <p:nvPicPr>
          <p:cNvPr id="5" name="图形 4" descr="苹果色">
            <a:extLst>
              <a:ext uri="{FF2B5EF4-FFF2-40B4-BE49-F238E27FC236}">
                <a16:creationId xmlns:a16="http://schemas.microsoft.com/office/drawing/2014/main" id="{15EC70F6-062C-4BAC-9BEF-2EBB6C9A7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1525" y="1601787"/>
            <a:ext cx="504825" cy="504825"/>
          </a:xfrm>
          <a:prstGeom prst="rect">
            <a:avLst/>
          </a:prstGeom>
        </p:spPr>
      </p:pic>
      <p:pic>
        <p:nvPicPr>
          <p:cNvPr id="6" name="图形 5" descr="苹果色">
            <a:extLst>
              <a:ext uri="{FF2B5EF4-FFF2-40B4-BE49-F238E27FC236}">
                <a16:creationId xmlns:a16="http://schemas.microsoft.com/office/drawing/2014/main" id="{2AA05171-78DA-448F-A872-196B9306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7340" y="1325561"/>
            <a:ext cx="504825" cy="504825"/>
          </a:xfrm>
          <a:prstGeom prst="rect">
            <a:avLst/>
          </a:prstGeom>
        </p:spPr>
      </p:pic>
      <p:pic>
        <p:nvPicPr>
          <p:cNvPr id="7" name="图形 6" descr="苹果色">
            <a:extLst>
              <a:ext uri="{FF2B5EF4-FFF2-40B4-BE49-F238E27FC236}">
                <a16:creationId xmlns:a16="http://schemas.microsoft.com/office/drawing/2014/main" id="{C788D67C-6F3E-4178-940E-912873DBD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0150" y="1854200"/>
            <a:ext cx="504825" cy="504825"/>
          </a:xfrm>
          <a:prstGeom prst="rect">
            <a:avLst/>
          </a:prstGeom>
        </p:spPr>
      </p:pic>
      <p:pic>
        <p:nvPicPr>
          <p:cNvPr id="8" name="图形 7" descr="苹果色">
            <a:extLst>
              <a:ext uri="{FF2B5EF4-FFF2-40B4-BE49-F238E27FC236}">
                <a16:creationId xmlns:a16="http://schemas.microsoft.com/office/drawing/2014/main" id="{93EFBA7C-B50E-46DA-B4BE-58AE2A953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8149" y="2058987"/>
            <a:ext cx="504825" cy="504825"/>
          </a:xfrm>
          <a:prstGeom prst="rect">
            <a:avLst/>
          </a:prstGeom>
        </p:spPr>
      </p:pic>
      <p:pic>
        <p:nvPicPr>
          <p:cNvPr id="9" name="图形 8" descr="苹果色">
            <a:extLst>
              <a:ext uri="{FF2B5EF4-FFF2-40B4-BE49-F238E27FC236}">
                <a16:creationId xmlns:a16="http://schemas.microsoft.com/office/drawing/2014/main" id="{2A17D686-15B7-483C-910E-16D652B89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1076" y="2544762"/>
            <a:ext cx="504825" cy="504825"/>
          </a:xfrm>
          <a:prstGeom prst="rect">
            <a:avLst/>
          </a:prstGeom>
        </p:spPr>
      </p:pic>
      <p:pic>
        <p:nvPicPr>
          <p:cNvPr id="10" name="图形 9" descr="苹果色">
            <a:extLst>
              <a:ext uri="{FF2B5EF4-FFF2-40B4-BE49-F238E27FC236}">
                <a16:creationId xmlns:a16="http://schemas.microsoft.com/office/drawing/2014/main" id="{7A760D3C-6917-41AD-8540-1EE23D03F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4787" y="2469382"/>
            <a:ext cx="504825" cy="504825"/>
          </a:xfrm>
          <a:prstGeom prst="rect">
            <a:avLst/>
          </a:prstGeom>
        </p:spPr>
      </p:pic>
      <p:pic>
        <p:nvPicPr>
          <p:cNvPr id="11" name="图形 10" descr="苹果色">
            <a:extLst>
              <a:ext uri="{FF2B5EF4-FFF2-40B4-BE49-F238E27FC236}">
                <a16:creationId xmlns:a16="http://schemas.microsoft.com/office/drawing/2014/main" id="{C2C43EFE-7208-4E54-A8C5-736E852CA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8536" y="2359025"/>
            <a:ext cx="504825" cy="504825"/>
          </a:xfrm>
          <a:prstGeom prst="rect">
            <a:avLst/>
          </a:prstGeom>
        </p:spPr>
      </p:pic>
      <p:pic>
        <p:nvPicPr>
          <p:cNvPr id="12" name="图形 11" descr="苹果色">
            <a:extLst>
              <a:ext uri="{FF2B5EF4-FFF2-40B4-BE49-F238E27FC236}">
                <a16:creationId xmlns:a16="http://schemas.microsoft.com/office/drawing/2014/main" id="{90ED1E34-0828-4E60-8E94-83112DC52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6199" y="2978148"/>
            <a:ext cx="504825" cy="504825"/>
          </a:xfrm>
          <a:prstGeom prst="rect">
            <a:avLst/>
          </a:prstGeom>
        </p:spPr>
      </p:pic>
      <p:pic>
        <p:nvPicPr>
          <p:cNvPr id="13" name="图形 12" descr="苹果色">
            <a:extLst>
              <a:ext uri="{FF2B5EF4-FFF2-40B4-BE49-F238E27FC236}">
                <a16:creationId xmlns:a16="http://schemas.microsoft.com/office/drawing/2014/main" id="{B8F05A19-DB78-4190-BED8-7FA353520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2000" y="3168649"/>
            <a:ext cx="504825" cy="504825"/>
          </a:xfrm>
          <a:prstGeom prst="rect">
            <a:avLst/>
          </a:prstGeom>
        </p:spPr>
      </p:pic>
      <p:pic>
        <p:nvPicPr>
          <p:cNvPr id="14" name="图形 13" descr="苹果色">
            <a:extLst>
              <a:ext uri="{FF2B5EF4-FFF2-40B4-BE49-F238E27FC236}">
                <a16:creationId xmlns:a16="http://schemas.microsoft.com/office/drawing/2014/main" id="{8A1F2084-8DDE-41CF-8FB0-8E07AC67E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3976" y="2982912"/>
            <a:ext cx="504825" cy="504825"/>
          </a:xfrm>
          <a:prstGeom prst="rect">
            <a:avLst/>
          </a:prstGeom>
        </p:spPr>
      </p:pic>
      <p:pic>
        <p:nvPicPr>
          <p:cNvPr id="15" name="图形 14" descr="苹果色">
            <a:extLst>
              <a:ext uri="{FF2B5EF4-FFF2-40B4-BE49-F238E27FC236}">
                <a16:creationId xmlns:a16="http://schemas.microsoft.com/office/drawing/2014/main" id="{962D1721-ACDF-4270-89C2-2500D49F8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2112" y="2363787"/>
            <a:ext cx="504825" cy="504825"/>
          </a:xfrm>
          <a:prstGeom prst="rect">
            <a:avLst/>
          </a:prstGeom>
        </p:spPr>
      </p:pic>
      <p:pic>
        <p:nvPicPr>
          <p:cNvPr id="16" name="图形 15" descr="苹果色">
            <a:extLst>
              <a:ext uri="{FF2B5EF4-FFF2-40B4-BE49-F238E27FC236}">
                <a16:creationId xmlns:a16="http://schemas.microsoft.com/office/drawing/2014/main" id="{EF38A27C-836E-441A-94BF-828C51B99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27739" y="4554534"/>
            <a:ext cx="504825" cy="504825"/>
          </a:xfrm>
          <a:prstGeom prst="rect">
            <a:avLst/>
          </a:prstGeom>
        </p:spPr>
      </p:pic>
      <p:pic>
        <p:nvPicPr>
          <p:cNvPr id="17" name="图形 16" descr="苹果色">
            <a:extLst>
              <a:ext uri="{FF2B5EF4-FFF2-40B4-BE49-F238E27FC236}">
                <a16:creationId xmlns:a16="http://schemas.microsoft.com/office/drawing/2014/main" id="{CB86DF76-BDF3-4E83-AD03-C5C0C00D7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3363" y="4621209"/>
            <a:ext cx="504825" cy="504825"/>
          </a:xfrm>
          <a:prstGeom prst="rect">
            <a:avLst/>
          </a:prstGeom>
        </p:spPr>
      </p:pic>
      <p:pic>
        <p:nvPicPr>
          <p:cNvPr id="18" name="图形 17" descr="苹果色">
            <a:extLst>
              <a:ext uri="{FF2B5EF4-FFF2-40B4-BE49-F238E27FC236}">
                <a16:creationId xmlns:a16="http://schemas.microsoft.com/office/drawing/2014/main" id="{651B2A69-6CA3-4039-9CE3-5AE33A11B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1423" y="5059358"/>
            <a:ext cx="504825" cy="504825"/>
          </a:xfrm>
          <a:prstGeom prst="rect">
            <a:avLst/>
          </a:prstGeom>
        </p:spPr>
      </p:pic>
      <p:pic>
        <p:nvPicPr>
          <p:cNvPr id="19" name="图形 18" descr="苹果色">
            <a:extLst>
              <a:ext uri="{FF2B5EF4-FFF2-40B4-BE49-F238E27FC236}">
                <a16:creationId xmlns:a16="http://schemas.microsoft.com/office/drawing/2014/main" id="{693E2875-1B92-43C1-B3DD-65FFCB95B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8663" y="5178421"/>
            <a:ext cx="504825" cy="504825"/>
          </a:xfrm>
          <a:prstGeom prst="rect">
            <a:avLst/>
          </a:prstGeom>
        </p:spPr>
      </p:pic>
      <p:pic>
        <p:nvPicPr>
          <p:cNvPr id="20" name="图形 19" descr="苹果色">
            <a:extLst>
              <a:ext uri="{FF2B5EF4-FFF2-40B4-BE49-F238E27FC236}">
                <a16:creationId xmlns:a16="http://schemas.microsoft.com/office/drawing/2014/main" id="{00F61CBE-4149-45D1-932C-A12D2E2F9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0639" y="4992684"/>
            <a:ext cx="504825" cy="504825"/>
          </a:xfrm>
          <a:prstGeom prst="rect">
            <a:avLst/>
          </a:prstGeom>
        </p:spPr>
      </p:pic>
      <p:sp>
        <p:nvSpPr>
          <p:cNvPr id="21" name="弧形 20">
            <a:extLst>
              <a:ext uri="{FF2B5EF4-FFF2-40B4-BE49-F238E27FC236}">
                <a16:creationId xmlns:a16="http://schemas.microsoft.com/office/drawing/2014/main" id="{AFCF36C3-D8EC-4A9A-B5A5-EACF45B28BC4}"/>
              </a:ext>
            </a:extLst>
          </p:cNvPr>
          <p:cNvSpPr/>
          <p:nvPr/>
        </p:nvSpPr>
        <p:spPr>
          <a:xfrm rot="3387030">
            <a:off x="4737100" y="2561430"/>
            <a:ext cx="3152775" cy="2224088"/>
          </a:xfrm>
          <a:prstGeom prst="arc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22" name="弧形 21">
            <a:extLst>
              <a:ext uri="{FF2B5EF4-FFF2-40B4-BE49-F238E27FC236}">
                <a16:creationId xmlns:a16="http://schemas.microsoft.com/office/drawing/2014/main" id="{81C71196-3B5B-42D5-898D-28D6C69D90E2}"/>
              </a:ext>
            </a:extLst>
          </p:cNvPr>
          <p:cNvSpPr/>
          <p:nvPr/>
        </p:nvSpPr>
        <p:spPr>
          <a:xfrm rot="13572491">
            <a:off x="4084636" y="3029448"/>
            <a:ext cx="3152775" cy="2224088"/>
          </a:xfrm>
          <a:prstGeom prst="arc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CA31C18-5349-4061-A880-11AD82F8CEDC}"/>
              </a:ext>
            </a:extLst>
          </p:cNvPr>
          <p:cNvSpPr txBox="1"/>
          <p:nvPr/>
        </p:nvSpPr>
        <p:spPr>
          <a:xfrm>
            <a:off x="4368480" y="3766102"/>
            <a:ext cx="10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Inference</a:t>
            </a:r>
            <a:endParaRPr 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666652-8776-4BA1-A957-ADC03A4FE0F5}"/>
              </a:ext>
            </a:extLst>
          </p:cNvPr>
          <p:cNvSpPr txBox="1"/>
          <p:nvPr/>
        </p:nvSpPr>
        <p:spPr>
          <a:xfrm>
            <a:off x="6532562" y="376610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Sampling</a:t>
            </a:r>
            <a:endParaRPr lang="en-US" dirty="0"/>
          </a:p>
        </p:txBody>
      </p:sp>
      <p:pic>
        <p:nvPicPr>
          <p:cNvPr id="25" name="图形 24" descr="苹果色">
            <a:extLst>
              <a:ext uri="{FF2B5EF4-FFF2-40B4-BE49-F238E27FC236}">
                <a16:creationId xmlns:a16="http://schemas.microsoft.com/office/drawing/2014/main" id="{31400C11-D560-46A7-A16D-0BDB31D04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7817" y="1823588"/>
            <a:ext cx="504825" cy="504825"/>
          </a:xfrm>
          <a:prstGeom prst="rect">
            <a:avLst/>
          </a:prstGeom>
        </p:spPr>
      </p:pic>
      <p:pic>
        <p:nvPicPr>
          <p:cNvPr id="26" name="图形 25" descr="苹果色">
            <a:extLst>
              <a:ext uri="{FF2B5EF4-FFF2-40B4-BE49-F238E27FC236}">
                <a16:creationId xmlns:a16="http://schemas.microsoft.com/office/drawing/2014/main" id="{9F6DC70F-9C43-4C82-8757-4F4098756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3692" y="1772021"/>
            <a:ext cx="504825" cy="504825"/>
          </a:xfrm>
          <a:prstGeom prst="rect">
            <a:avLst/>
          </a:prstGeom>
        </p:spPr>
      </p:pic>
      <p:pic>
        <p:nvPicPr>
          <p:cNvPr id="27" name="图形 26" descr="苹果色">
            <a:extLst>
              <a:ext uri="{FF2B5EF4-FFF2-40B4-BE49-F238E27FC236}">
                <a16:creationId xmlns:a16="http://schemas.microsoft.com/office/drawing/2014/main" id="{2582C647-E12B-49E8-BCFE-88518F05C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8226" y="1074548"/>
            <a:ext cx="5048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1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312003" y="590140"/>
            <a:ext cx="5135880" cy="4254648"/>
            <a:chOff x="2312003" y="590140"/>
            <a:chExt cx="5135880" cy="4254648"/>
          </a:xfrm>
        </p:grpSpPr>
        <p:grpSp>
          <p:nvGrpSpPr>
            <p:cNvPr id="5" name="Group 4"/>
            <p:cNvGrpSpPr/>
            <p:nvPr/>
          </p:nvGrpSpPr>
          <p:grpSpPr>
            <a:xfrm>
              <a:off x="2312003" y="844288"/>
              <a:ext cx="5135880" cy="4000500"/>
              <a:chOff x="2264869" y="844288"/>
              <a:chExt cx="5135880" cy="400050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4869" y="844288"/>
                <a:ext cx="5135880" cy="4000500"/>
              </a:xfrm>
              <a:prstGeom prst="rect">
                <a:avLst/>
              </a:prstGeom>
            </p:spPr>
          </p:pic>
          <p:cxnSp>
            <p:nvCxnSpPr>
              <p:cNvPr id="4" name="Straight Connector 3"/>
              <p:cNvCxnSpPr/>
              <p:nvPr/>
            </p:nvCxnSpPr>
            <p:spPr>
              <a:xfrm flipV="1">
                <a:off x="4920791" y="1074656"/>
                <a:ext cx="0" cy="3148553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734625" y="590140"/>
                  <a:ext cx="4666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4625" y="590140"/>
                  <a:ext cx="46660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0313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0006D97-9BE0-4CAA-9C1F-456500680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17" y="1445996"/>
            <a:ext cx="4562475" cy="33623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EED76E7-D3B7-4245-B094-6E77F561D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3693"/>
            <a:ext cx="49244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29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96">
            <a:extLst>
              <a:ext uri="{FF2B5EF4-FFF2-40B4-BE49-F238E27FC236}">
                <a16:creationId xmlns:a16="http://schemas.microsoft.com/office/drawing/2014/main" id="{7467EE6A-3A23-4DBA-A8CF-5041A363B630}"/>
              </a:ext>
            </a:extLst>
          </p:cNvPr>
          <p:cNvGrpSpPr/>
          <p:nvPr/>
        </p:nvGrpSpPr>
        <p:grpSpPr>
          <a:xfrm>
            <a:off x="2090057" y="680583"/>
            <a:ext cx="7566361" cy="5165441"/>
            <a:chOff x="1625600" y="506411"/>
            <a:chExt cx="7566361" cy="5165441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A3875059-6344-4213-A85E-91D7CD758FD8}"/>
                </a:ext>
              </a:extLst>
            </p:cNvPr>
            <p:cNvGrpSpPr/>
            <p:nvPr/>
          </p:nvGrpSpPr>
          <p:grpSpPr>
            <a:xfrm>
              <a:off x="1727427" y="637665"/>
              <a:ext cx="3507411" cy="2043034"/>
              <a:chOff x="698727" y="590040"/>
              <a:chExt cx="3507411" cy="2043034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4DAFAA01-18A4-4F9E-82BE-6DFC92C788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727" y="2573192"/>
                <a:ext cx="35074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C7EEFE5B-F41D-4922-A0EF-3B396E41EADF}"/>
                  </a:ext>
                </a:extLst>
              </p:cNvPr>
              <p:cNvSpPr/>
              <p:nvPr/>
            </p:nvSpPr>
            <p:spPr>
              <a:xfrm rot="21310404">
                <a:off x="778994" y="590040"/>
                <a:ext cx="3205964" cy="2043034"/>
              </a:xfrm>
              <a:custGeom>
                <a:avLst/>
                <a:gdLst>
                  <a:gd name="connsiteX0" fmla="*/ 0 w 3764280"/>
                  <a:gd name="connsiteY0" fmla="*/ 1768714 h 2043034"/>
                  <a:gd name="connsiteX1" fmla="*/ 1234440 w 3764280"/>
                  <a:gd name="connsiteY1" fmla="*/ 1395334 h 2043034"/>
                  <a:gd name="connsiteX2" fmla="*/ 1981200 w 3764280"/>
                  <a:gd name="connsiteY2" fmla="*/ 874 h 2043034"/>
                  <a:gd name="connsiteX3" fmla="*/ 2499360 w 3764280"/>
                  <a:gd name="connsiteY3" fmla="*/ 1616314 h 2043034"/>
                  <a:gd name="connsiteX4" fmla="*/ 3718560 w 3764280"/>
                  <a:gd name="connsiteY4" fmla="*/ 2043034 h 2043034"/>
                  <a:gd name="connsiteX5" fmla="*/ 3718560 w 3764280"/>
                  <a:gd name="connsiteY5" fmla="*/ 2043034 h 2043034"/>
                  <a:gd name="connsiteX6" fmla="*/ 3764280 w 3764280"/>
                  <a:gd name="connsiteY6" fmla="*/ 2043034 h 2043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4280" h="2043034">
                    <a:moveTo>
                      <a:pt x="0" y="1768714"/>
                    </a:moveTo>
                    <a:cubicBezTo>
                      <a:pt x="452120" y="1729344"/>
                      <a:pt x="904240" y="1689974"/>
                      <a:pt x="1234440" y="1395334"/>
                    </a:cubicBezTo>
                    <a:cubicBezTo>
                      <a:pt x="1564640" y="1100694"/>
                      <a:pt x="1770380" y="-35956"/>
                      <a:pt x="1981200" y="874"/>
                    </a:cubicBezTo>
                    <a:cubicBezTo>
                      <a:pt x="2192020" y="37704"/>
                      <a:pt x="2209800" y="1275954"/>
                      <a:pt x="2499360" y="1616314"/>
                    </a:cubicBezTo>
                    <a:cubicBezTo>
                      <a:pt x="2788920" y="1956674"/>
                      <a:pt x="3718560" y="2043034"/>
                      <a:pt x="3718560" y="2043034"/>
                    </a:cubicBezTo>
                    <a:lnTo>
                      <a:pt x="3718560" y="2043034"/>
                    </a:lnTo>
                    <a:lnTo>
                      <a:pt x="3764280" y="2043034"/>
                    </a:ln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2711577F-7F8B-4D98-8BEA-7936481FE58F}"/>
                  </a:ext>
                </a:extLst>
              </p:cNvPr>
              <p:cNvCxnSpPr/>
              <p:nvPr/>
            </p:nvCxnSpPr>
            <p:spPr>
              <a:xfrm>
                <a:off x="3190876" y="2344290"/>
                <a:ext cx="0" cy="22527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F6489F1D-D686-4FAA-8FC5-3D03E9BFB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1364" y="2384572"/>
                <a:ext cx="0" cy="18862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FDA6077B-0B31-4BD6-9014-D4A5871DB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3757" y="2409521"/>
                <a:ext cx="0" cy="16367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F05A6E11-10EC-42EB-AEB3-C75D3E2D5B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770" y="2431257"/>
                <a:ext cx="0" cy="14193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C0B61436-C96F-40E2-9901-34ECCCB4C8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1402" y="2460552"/>
                <a:ext cx="0" cy="11264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A3B83C8C-BA2E-4C5E-B62A-6DA11DDF57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3795" y="2480020"/>
                <a:ext cx="0" cy="931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75AE0DAF-F62F-419F-A99F-C01D14DFB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9045" y="2491927"/>
                <a:ext cx="0" cy="8126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E3A71D15-403F-462E-97A8-B6B03CB8CD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71913" y="2491927"/>
                <a:ext cx="0" cy="8126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DADE1232-5928-4234-B6AB-F3BCD0F93D75}"/>
                  </a:ext>
                </a:extLst>
              </p:cNvPr>
              <p:cNvCxnSpPr/>
              <p:nvPr/>
            </p:nvCxnSpPr>
            <p:spPr>
              <a:xfrm flipV="1">
                <a:off x="3454220" y="2112942"/>
                <a:ext cx="154780" cy="34622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7D27BF39-833E-44D5-9516-E76F80F30B38}"/>
                      </a:ext>
                    </a:extLst>
                  </p:cNvPr>
                  <p:cNvSpPr txBox="1"/>
                  <p:nvPr/>
                </p:nvSpPr>
                <p:spPr>
                  <a:xfrm>
                    <a:off x="3624512" y="1832556"/>
                    <a:ext cx="747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7D27BF39-833E-44D5-9516-E76F80F30B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4512" y="1832556"/>
                    <a:ext cx="7479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3333" r="-2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AD6163A-DBE4-46B4-AE0A-34A6335400FF}"/>
                </a:ext>
              </a:extLst>
            </p:cNvPr>
            <p:cNvGrpSpPr/>
            <p:nvPr/>
          </p:nvGrpSpPr>
          <p:grpSpPr>
            <a:xfrm>
              <a:off x="5684550" y="637665"/>
              <a:ext cx="3507411" cy="2043034"/>
              <a:chOff x="698727" y="590040"/>
              <a:chExt cx="3507411" cy="2043034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1F6AF9C9-CC94-4E4C-B7CB-0E68BFFC18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727" y="2573192"/>
                <a:ext cx="35074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E184B5FA-186B-4564-8F39-1456F5CF8E60}"/>
                  </a:ext>
                </a:extLst>
              </p:cNvPr>
              <p:cNvSpPr/>
              <p:nvPr/>
            </p:nvSpPr>
            <p:spPr>
              <a:xfrm rot="21310404">
                <a:off x="778994" y="590040"/>
                <a:ext cx="3205964" cy="2043034"/>
              </a:xfrm>
              <a:custGeom>
                <a:avLst/>
                <a:gdLst>
                  <a:gd name="connsiteX0" fmla="*/ 0 w 3764280"/>
                  <a:gd name="connsiteY0" fmla="*/ 1768714 h 2043034"/>
                  <a:gd name="connsiteX1" fmla="*/ 1234440 w 3764280"/>
                  <a:gd name="connsiteY1" fmla="*/ 1395334 h 2043034"/>
                  <a:gd name="connsiteX2" fmla="*/ 1981200 w 3764280"/>
                  <a:gd name="connsiteY2" fmla="*/ 874 h 2043034"/>
                  <a:gd name="connsiteX3" fmla="*/ 2499360 w 3764280"/>
                  <a:gd name="connsiteY3" fmla="*/ 1616314 h 2043034"/>
                  <a:gd name="connsiteX4" fmla="*/ 3718560 w 3764280"/>
                  <a:gd name="connsiteY4" fmla="*/ 2043034 h 2043034"/>
                  <a:gd name="connsiteX5" fmla="*/ 3718560 w 3764280"/>
                  <a:gd name="connsiteY5" fmla="*/ 2043034 h 2043034"/>
                  <a:gd name="connsiteX6" fmla="*/ 3764280 w 3764280"/>
                  <a:gd name="connsiteY6" fmla="*/ 2043034 h 2043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4280" h="2043034">
                    <a:moveTo>
                      <a:pt x="0" y="1768714"/>
                    </a:moveTo>
                    <a:cubicBezTo>
                      <a:pt x="452120" y="1729344"/>
                      <a:pt x="904240" y="1689974"/>
                      <a:pt x="1234440" y="1395334"/>
                    </a:cubicBezTo>
                    <a:cubicBezTo>
                      <a:pt x="1564640" y="1100694"/>
                      <a:pt x="1770380" y="-35956"/>
                      <a:pt x="1981200" y="874"/>
                    </a:cubicBezTo>
                    <a:cubicBezTo>
                      <a:pt x="2192020" y="37704"/>
                      <a:pt x="2209800" y="1275954"/>
                      <a:pt x="2499360" y="1616314"/>
                    </a:cubicBezTo>
                    <a:cubicBezTo>
                      <a:pt x="2788920" y="1956674"/>
                      <a:pt x="3718560" y="2043034"/>
                      <a:pt x="3718560" y="2043034"/>
                    </a:cubicBezTo>
                    <a:lnTo>
                      <a:pt x="3718560" y="2043034"/>
                    </a:lnTo>
                    <a:lnTo>
                      <a:pt x="3764280" y="2043034"/>
                    </a:ln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B4A2ABA2-4C6C-4934-BB85-7FB92BDD2A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3130" y="2409521"/>
                <a:ext cx="0" cy="1629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88132A0F-A4A3-45B7-8CC0-421ED6B4C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5052" y="2459164"/>
                <a:ext cx="0" cy="11264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67A362E2-9C65-41AD-AAD4-4462488662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3795" y="2480020"/>
                <a:ext cx="0" cy="931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D34E7155-42E4-49C1-B68B-9AE8E74BE9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9045" y="2491927"/>
                <a:ext cx="0" cy="8126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A3FF7F8A-A193-4CE6-A031-6C904FF17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71913" y="2491927"/>
                <a:ext cx="0" cy="8126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A80FE865-CE0C-4464-98F0-695D7D7D7967}"/>
                  </a:ext>
                </a:extLst>
              </p:cNvPr>
              <p:cNvCxnSpPr/>
              <p:nvPr/>
            </p:nvCxnSpPr>
            <p:spPr>
              <a:xfrm flipV="1">
                <a:off x="3544527" y="2138368"/>
                <a:ext cx="154780" cy="34622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A6242474-FD77-4935-81EA-63DAAA3D31BE}"/>
                      </a:ext>
                    </a:extLst>
                  </p:cNvPr>
                  <p:cNvSpPr txBox="1"/>
                  <p:nvPr/>
                </p:nvSpPr>
                <p:spPr>
                  <a:xfrm>
                    <a:off x="3624512" y="1832556"/>
                    <a:ext cx="747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A6242474-FD77-4935-81EA-63DAAA3D31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4512" y="1832556"/>
                    <a:ext cx="74795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3333" r="-2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E12F21A5-83DF-4E1C-AF34-9D3BB65A5EF6}"/>
                </a:ext>
              </a:extLst>
            </p:cNvPr>
            <p:cNvGrpSpPr/>
            <p:nvPr/>
          </p:nvGrpSpPr>
          <p:grpSpPr>
            <a:xfrm>
              <a:off x="1727427" y="3628818"/>
              <a:ext cx="3507411" cy="2043034"/>
              <a:chOff x="1727427" y="3261137"/>
              <a:chExt cx="3507411" cy="2043034"/>
            </a:xfrm>
          </p:grpSpPr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3B4E0B90-5D49-459A-9C17-3791C4F3FE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7427" y="5244289"/>
                <a:ext cx="35074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7EE133E0-1743-4F8B-8611-604F49C0496A}"/>
                  </a:ext>
                </a:extLst>
              </p:cNvPr>
              <p:cNvSpPr/>
              <p:nvPr/>
            </p:nvSpPr>
            <p:spPr>
              <a:xfrm rot="21310404">
                <a:off x="1807694" y="3261137"/>
                <a:ext cx="3205964" cy="2043034"/>
              </a:xfrm>
              <a:custGeom>
                <a:avLst/>
                <a:gdLst>
                  <a:gd name="connsiteX0" fmla="*/ 0 w 3764280"/>
                  <a:gd name="connsiteY0" fmla="*/ 1768714 h 2043034"/>
                  <a:gd name="connsiteX1" fmla="*/ 1234440 w 3764280"/>
                  <a:gd name="connsiteY1" fmla="*/ 1395334 h 2043034"/>
                  <a:gd name="connsiteX2" fmla="*/ 1981200 w 3764280"/>
                  <a:gd name="connsiteY2" fmla="*/ 874 h 2043034"/>
                  <a:gd name="connsiteX3" fmla="*/ 2499360 w 3764280"/>
                  <a:gd name="connsiteY3" fmla="*/ 1616314 h 2043034"/>
                  <a:gd name="connsiteX4" fmla="*/ 3718560 w 3764280"/>
                  <a:gd name="connsiteY4" fmla="*/ 2043034 h 2043034"/>
                  <a:gd name="connsiteX5" fmla="*/ 3718560 w 3764280"/>
                  <a:gd name="connsiteY5" fmla="*/ 2043034 h 2043034"/>
                  <a:gd name="connsiteX6" fmla="*/ 3764280 w 3764280"/>
                  <a:gd name="connsiteY6" fmla="*/ 2043034 h 2043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4280" h="2043034">
                    <a:moveTo>
                      <a:pt x="0" y="1768714"/>
                    </a:moveTo>
                    <a:cubicBezTo>
                      <a:pt x="452120" y="1729344"/>
                      <a:pt x="904240" y="1689974"/>
                      <a:pt x="1234440" y="1395334"/>
                    </a:cubicBezTo>
                    <a:cubicBezTo>
                      <a:pt x="1564640" y="1100694"/>
                      <a:pt x="1770380" y="-35956"/>
                      <a:pt x="1981200" y="874"/>
                    </a:cubicBezTo>
                    <a:cubicBezTo>
                      <a:pt x="2192020" y="37704"/>
                      <a:pt x="2209800" y="1275954"/>
                      <a:pt x="2499360" y="1616314"/>
                    </a:cubicBezTo>
                    <a:cubicBezTo>
                      <a:pt x="2788920" y="1956674"/>
                      <a:pt x="3718560" y="2043034"/>
                      <a:pt x="3718560" y="2043034"/>
                    </a:cubicBezTo>
                    <a:lnTo>
                      <a:pt x="3718560" y="2043034"/>
                    </a:lnTo>
                    <a:lnTo>
                      <a:pt x="3764280" y="2043034"/>
                    </a:ln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98389FF2-BA6D-4FA9-BAFA-84B100E355D7}"/>
                  </a:ext>
                </a:extLst>
              </p:cNvPr>
              <p:cNvCxnSpPr/>
              <p:nvPr/>
            </p:nvCxnSpPr>
            <p:spPr>
              <a:xfrm>
                <a:off x="2568576" y="4989714"/>
                <a:ext cx="0" cy="22527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52713785-B259-4895-A282-3CE1BFD09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9514" y="5029400"/>
                <a:ext cx="0" cy="18862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7B8DDB80-33C7-4F2E-AF27-92495A2871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2357" y="5056485"/>
                <a:ext cx="0" cy="16367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4F9C9A26-152E-4382-997F-FA1E102D4C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5520" y="5080149"/>
                <a:ext cx="0" cy="14193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B0015125-9084-4891-A031-3DF93117C5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9952" y="5109444"/>
                <a:ext cx="0" cy="11264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BA296834-098D-4242-ACA7-494316097C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5495" y="5130261"/>
                <a:ext cx="0" cy="931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箭头连接符 80">
                <a:extLst>
                  <a:ext uri="{FF2B5EF4-FFF2-40B4-BE49-F238E27FC236}">
                    <a16:creationId xmlns:a16="http://schemas.microsoft.com/office/drawing/2014/main" id="{4D088568-BCC1-4BA7-AF6F-81A1242DF1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81240" y="4711470"/>
                <a:ext cx="157954" cy="36867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文本框 81">
                    <a:extLst>
                      <a:ext uri="{FF2B5EF4-FFF2-40B4-BE49-F238E27FC236}">
                        <a16:creationId xmlns:a16="http://schemas.microsoft.com/office/drawing/2014/main" id="{8B240BA2-5418-4A7E-B2F8-4E7959675429}"/>
                      </a:ext>
                    </a:extLst>
                  </p:cNvPr>
                  <p:cNvSpPr txBox="1"/>
                  <p:nvPr/>
                </p:nvSpPr>
                <p:spPr>
                  <a:xfrm>
                    <a:off x="2071508" y="4473376"/>
                    <a:ext cx="747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文本框 81">
                    <a:extLst>
                      <a:ext uri="{FF2B5EF4-FFF2-40B4-BE49-F238E27FC236}">
                        <a16:creationId xmlns:a16="http://schemas.microsoft.com/office/drawing/2014/main" id="{8B240BA2-5418-4A7E-B2F8-4E79596754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1508" y="4473376"/>
                    <a:ext cx="7479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3333" r="-2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F5DD3E2B-1A56-497A-AEAA-76039E1A3702}"/>
                </a:ext>
              </a:extLst>
            </p:cNvPr>
            <p:cNvCxnSpPr>
              <a:cxnSpLocks/>
            </p:cNvCxnSpPr>
            <p:nvPr/>
          </p:nvCxnSpPr>
          <p:spPr>
            <a:xfrm>
              <a:off x="6316445" y="2435820"/>
              <a:ext cx="0" cy="1849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EF4E6FE5-4891-49AF-AC77-4FEC120079EB}"/>
                </a:ext>
              </a:extLst>
            </p:cNvPr>
            <p:cNvCxnSpPr>
              <a:cxnSpLocks/>
            </p:cNvCxnSpPr>
            <p:nvPr/>
          </p:nvCxnSpPr>
          <p:spPr>
            <a:xfrm>
              <a:off x="6206908" y="2469291"/>
              <a:ext cx="0" cy="14193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3FEA2EA6-298A-406B-88F9-3F9D0A70CCBB}"/>
                </a:ext>
              </a:extLst>
            </p:cNvPr>
            <p:cNvCxnSpPr>
              <a:cxnSpLocks/>
            </p:cNvCxnSpPr>
            <p:nvPr/>
          </p:nvCxnSpPr>
          <p:spPr>
            <a:xfrm>
              <a:off x="6101340" y="2498586"/>
              <a:ext cx="0" cy="1126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3BD8BDAF-E17E-4D64-B9CE-C695F21B4F9C}"/>
                </a:ext>
              </a:extLst>
            </p:cNvPr>
            <p:cNvCxnSpPr>
              <a:cxnSpLocks/>
            </p:cNvCxnSpPr>
            <p:nvPr/>
          </p:nvCxnSpPr>
          <p:spPr>
            <a:xfrm>
              <a:off x="6006883" y="2519403"/>
              <a:ext cx="0" cy="931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F91738F1-25CE-4B0F-9FD5-DA790536D1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45087" y="2194252"/>
              <a:ext cx="119469" cy="2788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AD4D8EC8-AC1C-4858-90E6-EC6CA0C1987A}"/>
                    </a:ext>
                  </a:extLst>
                </p:cNvPr>
                <p:cNvSpPr txBox="1"/>
                <p:nvPr/>
              </p:nvSpPr>
              <p:spPr>
                <a:xfrm>
                  <a:off x="5792378" y="1861872"/>
                  <a:ext cx="6072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AD4D8EC8-AC1C-4858-90E6-EC6CA0C198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2378" y="1861872"/>
                  <a:ext cx="607243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1978E8DB-A244-4884-9754-FFA508562419}"/>
                </a:ext>
              </a:extLst>
            </p:cNvPr>
            <p:cNvSpPr txBox="1"/>
            <p:nvPr/>
          </p:nvSpPr>
          <p:spPr>
            <a:xfrm>
              <a:off x="1625600" y="506411"/>
              <a:ext cx="4742004" cy="3539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lphaLcParenBoth"/>
              </a:pPr>
              <a:r>
                <a:rPr lang="en-US" sz="2800" dirty="0"/>
                <a:t>                                              (b)</a:t>
              </a:r>
            </a:p>
            <a:p>
              <a:pPr marL="342900" indent="-342900">
                <a:buAutoNum type="alphaLcParenBoth"/>
              </a:pPr>
              <a:endParaRPr lang="en-US" sz="2800" dirty="0"/>
            </a:p>
            <a:p>
              <a:pPr marL="342900" indent="-342900">
                <a:buAutoNum type="alphaLcParenBoth"/>
              </a:pPr>
              <a:endParaRPr lang="en-US" sz="2800" dirty="0"/>
            </a:p>
            <a:p>
              <a:pPr marL="342900" indent="-342900">
                <a:buAutoNum type="alphaLcParenBoth"/>
              </a:pPr>
              <a:endParaRPr lang="en-US" sz="2800" dirty="0"/>
            </a:p>
            <a:p>
              <a:pPr marL="342900" indent="-342900">
                <a:buAutoNum type="alphaLcParenBoth"/>
              </a:pPr>
              <a:endParaRPr lang="en-US" sz="2800" dirty="0"/>
            </a:p>
            <a:p>
              <a:pPr marL="342900" indent="-342900">
                <a:buAutoNum type="alphaLcParenBoth"/>
              </a:pPr>
              <a:endParaRPr lang="en-US" sz="2800" dirty="0"/>
            </a:p>
            <a:p>
              <a:pPr marL="342900" indent="-342900">
                <a:buAutoNum type="alphaLcParenBoth"/>
              </a:pPr>
              <a:endParaRPr lang="en-US" sz="2800" dirty="0"/>
            </a:p>
            <a:p>
              <a:r>
                <a:rPr lang="en-US" sz="2800" dirty="0"/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539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34384</TotalTime>
  <Words>72</Words>
  <Application>Microsoft Office PowerPoint</Application>
  <PresentationFormat>宽屏</PresentationFormat>
  <Paragraphs>70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YUGUANG YANG</dc:creator>
  <cp:lastModifiedBy>YUGUANG YANG</cp:lastModifiedBy>
  <cp:revision>31</cp:revision>
  <dcterms:created xsi:type="dcterms:W3CDTF">2018-07-07T00:37:20Z</dcterms:created>
  <dcterms:modified xsi:type="dcterms:W3CDTF">2020-07-02T13:14:41Z</dcterms:modified>
</cp:coreProperties>
</file>