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362B-6AE7-4D4B-B38A-E9AC224591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1E42-C308-438D-B284-61FDBA5D88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114299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INTRODUCTION TO STOCK MARKET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7848600" cy="4800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WHAT IS A STOCK?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A financial instrument that represents ownership in a company or corporation.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WHAT IS STOCK MARKET?</a:t>
            </a:r>
            <a:endParaRPr lang="en-US" sz="2800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A place where investors come together to buy     and sell shares publicly.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The price of a stock of one company is proportional to the performance of the company.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On buying a share whose price increases in the future, you make profit.</a:t>
            </a:r>
          </a:p>
          <a:p>
            <a:pPr algn="l">
              <a:buFont typeface="Arial" pitchFamily="34" charset="0"/>
              <a:buChar char="•"/>
            </a:pPr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IMPORTANCE OF STOCK PRICE PREDICTION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Prediction of stock price is difficult as it depends upon a lot of parameters such as momentum, volatility, news with regard to stock, company performance, sector performance etc. and thus takes a lot of time.</a:t>
            </a:r>
          </a:p>
          <a:p>
            <a:r>
              <a:rPr lang="en-US" sz="2600" dirty="0" smtClean="0"/>
              <a:t>Correct prediction of a stock price will allow us to know which companies to invest in to make significant profits.</a:t>
            </a:r>
          </a:p>
          <a:p>
            <a:r>
              <a:rPr lang="en-US" sz="2600" dirty="0" smtClean="0"/>
              <a:t>As all the prediction is done by an AI model, you just need to sit and relax.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OBJECTIVES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To collect past data of a stock as it is found to be crucial to its present performance.</a:t>
            </a:r>
          </a:p>
          <a:p>
            <a:r>
              <a:rPr lang="en-US" sz="2600" dirty="0" smtClean="0"/>
              <a:t>To build an AI model that can take the past data on the performance of a stock and process it in order to predict the price accurately.</a:t>
            </a:r>
          </a:p>
          <a:p>
            <a:r>
              <a:rPr lang="en-US" sz="2600" dirty="0" smtClean="0"/>
              <a:t>Analyze the performance of our model by testing it with a new set of data.</a:t>
            </a:r>
          </a:p>
          <a:p>
            <a:r>
              <a:rPr lang="en-US" sz="2600" dirty="0" smtClean="0"/>
              <a:t>Make the model available for everyone to use by publishing it to the internet.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AREA OF 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Artificial intelligence is an enormous field with a variety of sub-fields. Machine learning is one of them.</a:t>
            </a:r>
          </a:p>
          <a:p>
            <a:r>
              <a:rPr lang="en-US" sz="2600" dirty="0" smtClean="0"/>
              <a:t>Deep learning is one of the subset of machine learning and is the area of our work.</a:t>
            </a:r>
          </a:p>
          <a:p>
            <a:r>
              <a:rPr lang="en-US" sz="2600" dirty="0" smtClean="0"/>
              <a:t>Deep learning is implemented through Artificial </a:t>
            </a:r>
            <a:r>
              <a:rPr lang="en-US" sz="2600" dirty="0"/>
              <a:t>N</a:t>
            </a:r>
            <a:r>
              <a:rPr lang="en-US" sz="2600" dirty="0" smtClean="0"/>
              <a:t>eural Networks (ANN).</a:t>
            </a:r>
          </a:p>
          <a:p>
            <a:r>
              <a:rPr lang="en-US" sz="2600" dirty="0" smtClean="0"/>
              <a:t>Recurrent Neural Networks (RNN) were the type of </a:t>
            </a:r>
            <a:r>
              <a:rPr lang="en-US" sz="2600" smtClean="0"/>
              <a:t>neural networks </a:t>
            </a:r>
            <a:r>
              <a:rPr lang="en-US" sz="2600" dirty="0" smtClean="0"/>
              <a:t>used.</a:t>
            </a:r>
          </a:p>
          <a:p>
            <a:r>
              <a:rPr lang="en-US" sz="2600" dirty="0" smtClean="0"/>
              <a:t>An evolved form of RNN known as Long Short Term Memory (LSTM) was used</a:t>
            </a:r>
            <a:r>
              <a:rPr lang="en-US" sz="2600" dirty="0"/>
              <a:t> </a:t>
            </a:r>
            <a:r>
              <a:rPr lang="en-US" sz="2600" dirty="0" smtClean="0"/>
              <a:t>to build the model as standard RNN did not suffice.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STANDARD RNN VS LSTM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Standard RNN’s are preferred when we work with sequential data. RNN’s use the previous information in the sequence to predict the current output.</a:t>
            </a:r>
          </a:p>
          <a:p>
            <a:r>
              <a:rPr lang="en-US" sz="2600" dirty="0" smtClean="0"/>
              <a:t>RNN’s face short-term memory problem which means that they cannot remember large amount of previous inputs.</a:t>
            </a:r>
          </a:p>
          <a:p>
            <a:r>
              <a:rPr lang="en-US" sz="2600" dirty="0" smtClean="0"/>
              <a:t>Our project required a model that could remember past five years of data related to a stock.</a:t>
            </a:r>
          </a:p>
          <a:p>
            <a:r>
              <a:rPr lang="en-US" sz="2600" dirty="0" smtClean="0"/>
              <a:t>LSTM’s solved the problem as they are very efficient in remembering plenty of past data through the use of gates.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LSTM ARCHITECTURE</a:t>
            </a:r>
            <a:endParaRPr lang="en-US" sz="4000" b="1" dirty="0"/>
          </a:p>
        </p:txBody>
      </p:sp>
      <p:pic>
        <p:nvPicPr>
          <p:cNvPr id="2050" name="Picture 2" descr="C:\Users\mrinab17\Documents\cloud\LSTM3-chai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248400" cy="2347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57200" y="4267200"/>
            <a:ext cx="792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/>
              <a:t>  LSTMs have a chain like structure with somewhat complex repeating module.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 LSTMs comprises of four neural network layers interacting in a very special manner.</a:t>
            </a:r>
            <a:endParaRPr 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LSTM ARCHITECTURE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key factor is LSTMs is the cell state which is the horizontal line running through the top.</a:t>
            </a:r>
          </a:p>
          <a:p>
            <a:r>
              <a:rPr lang="en-US" sz="2600" dirty="0" smtClean="0"/>
              <a:t>LSTMs have the ability to remove or add information to the cell state that is carefully regulated by structures called gates.</a:t>
            </a:r>
          </a:p>
          <a:p>
            <a:r>
              <a:rPr lang="en-US" sz="2600" dirty="0" smtClean="0"/>
              <a:t>LSTM has three gates layers namely the forget gate layer, the input gate layer and the tanh layer.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510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STOCK MARKET</vt:lpstr>
      <vt:lpstr>IMPORTANCE OF STOCK PRICE PREDICTION</vt:lpstr>
      <vt:lpstr>OBJECTIVES</vt:lpstr>
      <vt:lpstr>AREA OF WORK</vt:lpstr>
      <vt:lpstr>STANDARD RNN VS LSTM</vt:lpstr>
      <vt:lpstr>LSTM ARCHITECTURE</vt:lpstr>
      <vt:lpstr>LSTM ARCHITECTURE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STOCK MARKET</dc:title>
  <dc:creator>mrinab17</dc:creator>
  <cp:lastModifiedBy>mrinab17</cp:lastModifiedBy>
  <cp:revision>43</cp:revision>
  <dcterms:created xsi:type="dcterms:W3CDTF">2021-07-26T16:04:39Z</dcterms:created>
  <dcterms:modified xsi:type="dcterms:W3CDTF">2021-07-26T19:34:15Z</dcterms:modified>
</cp:coreProperties>
</file>